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0" r:id="rId2"/>
    <p:sldId id="37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ブレザーの女子高生のシルエット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1382F0-8A94-4473-46F5-1B0F1229479A}"/>
              </a:ext>
            </a:extLst>
          </p:cNvPr>
          <p:cNvGrpSpPr/>
          <p:nvPr/>
        </p:nvGrpSpPr>
        <p:grpSpPr>
          <a:xfrm>
            <a:off x="7389814" y="921257"/>
            <a:ext cx="863066" cy="2563813"/>
            <a:chOff x="7389813" y="0"/>
            <a:chExt cx="1133475" cy="3367088"/>
          </a:xfrm>
        </p:grpSpPr>
        <p:sp>
          <p:nvSpPr>
            <p:cNvPr id="3" name="Freeform 9">
              <a:extLst>
                <a:ext uri="{FF2B5EF4-FFF2-40B4-BE49-F238E27FC236}">
                  <a16:creationId xmlns:a16="http://schemas.microsoft.com/office/drawing/2014/main" id="{03A452F2-76B5-E77E-A737-8C34848915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89813" y="0"/>
              <a:ext cx="1133475" cy="3367088"/>
            </a:xfrm>
            <a:custGeom>
              <a:avLst/>
              <a:gdLst>
                <a:gd name="T0" fmla="*/ 564 w 714"/>
                <a:gd name="T1" fmla="*/ 1858 h 2121"/>
                <a:gd name="T2" fmla="*/ 557 w 714"/>
                <a:gd name="T3" fmla="*/ 1907 h 2121"/>
                <a:gd name="T4" fmla="*/ 512 w 714"/>
                <a:gd name="T5" fmla="*/ 553 h 2121"/>
                <a:gd name="T6" fmla="*/ 456 w 714"/>
                <a:gd name="T7" fmla="*/ 472 h 2121"/>
                <a:gd name="T8" fmla="*/ 396 w 714"/>
                <a:gd name="T9" fmla="*/ 442 h 2121"/>
                <a:gd name="T10" fmla="*/ 330 w 714"/>
                <a:gd name="T11" fmla="*/ 433 h 2121"/>
                <a:gd name="T12" fmla="*/ 288 w 714"/>
                <a:gd name="T13" fmla="*/ 455 h 2121"/>
                <a:gd name="T14" fmla="*/ 250 w 714"/>
                <a:gd name="T15" fmla="*/ 492 h 2121"/>
                <a:gd name="T16" fmla="*/ 255 w 714"/>
                <a:gd name="T17" fmla="*/ 563 h 2121"/>
                <a:gd name="T18" fmla="*/ 260 w 714"/>
                <a:gd name="T19" fmla="*/ 644 h 2121"/>
                <a:gd name="T20" fmla="*/ 282 w 714"/>
                <a:gd name="T21" fmla="*/ 659 h 2121"/>
                <a:gd name="T22" fmla="*/ 295 w 714"/>
                <a:gd name="T23" fmla="*/ 635 h 2121"/>
                <a:gd name="T24" fmla="*/ 298 w 714"/>
                <a:gd name="T25" fmla="*/ 653 h 2121"/>
                <a:gd name="T26" fmla="*/ 219 w 714"/>
                <a:gd name="T27" fmla="*/ 654 h 2121"/>
                <a:gd name="T28" fmla="*/ 143 w 714"/>
                <a:gd name="T29" fmla="*/ 553 h 2121"/>
                <a:gd name="T30" fmla="*/ 83 w 714"/>
                <a:gd name="T31" fmla="*/ 462 h 2121"/>
                <a:gd name="T32" fmla="*/ 75 w 714"/>
                <a:gd name="T33" fmla="*/ 389 h 2121"/>
                <a:gd name="T34" fmla="*/ 33 w 714"/>
                <a:gd name="T35" fmla="*/ 376 h 2121"/>
                <a:gd name="T36" fmla="*/ 28 w 714"/>
                <a:gd name="T37" fmla="*/ 386 h 2121"/>
                <a:gd name="T38" fmla="*/ 0 w 714"/>
                <a:gd name="T39" fmla="*/ 415 h 2121"/>
                <a:gd name="T40" fmla="*/ 10 w 714"/>
                <a:gd name="T41" fmla="*/ 455 h 2121"/>
                <a:gd name="T42" fmla="*/ 38 w 714"/>
                <a:gd name="T43" fmla="*/ 503 h 2121"/>
                <a:gd name="T44" fmla="*/ 68 w 714"/>
                <a:gd name="T45" fmla="*/ 614 h 2121"/>
                <a:gd name="T46" fmla="*/ 300 w 714"/>
                <a:gd name="T47" fmla="*/ 1195 h 2121"/>
                <a:gd name="T48" fmla="*/ 269 w 714"/>
                <a:gd name="T49" fmla="*/ 1494 h 2121"/>
                <a:gd name="T50" fmla="*/ 280 w 714"/>
                <a:gd name="T51" fmla="*/ 1558 h 2121"/>
                <a:gd name="T52" fmla="*/ 332 w 714"/>
                <a:gd name="T53" fmla="*/ 1585 h 2121"/>
                <a:gd name="T54" fmla="*/ 382 w 714"/>
                <a:gd name="T55" fmla="*/ 1629 h 2121"/>
                <a:gd name="T56" fmla="*/ 415 w 714"/>
                <a:gd name="T57" fmla="*/ 1763 h 2121"/>
                <a:gd name="T58" fmla="*/ 482 w 714"/>
                <a:gd name="T59" fmla="*/ 1887 h 2121"/>
                <a:gd name="T60" fmla="*/ 498 w 714"/>
                <a:gd name="T61" fmla="*/ 1956 h 2121"/>
                <a:gd name="T62" fmla="*/ 474 w 714"/>
                <a:gd name="T63" fmla="*/ 1993 h 2121"/>
                <a:gd name="T64" fmla="*/ 436 w 714"/>
                <a:gd name="T65" fmla="*/ 2036 h 2121"/>
                <a:gd name="T66" fmla="*/ 361 w 714"/>
                <a:gd name="T67" fmla="*/ 2060 h 2121"/>
                <a:gd name="T68" fmla="*/ 356 w 714"/>
                <a:gd name="T69" fmla="*/ 2097 h 2121"/>
                <a:gd name="T70" fmla="*/ 392 w 714"/>
                <a:gd name="T71" fmla="*/ 2113 h 2121"/>
                <a:gd name="T72" fmla="*/ 600 w 714"/>
                <a:gd name="T73" fmla="*/ 2077 h 2121"/>
                <a:gd name="T74" fmla="*/ 644 w 714"/>
                <a:gd name="T75" fmla="*/ 2121 h 2121"/>
                <a:gd name="T76" fmla="*/ 700 w 714"/>
                <a:gd name="T77" fmla="*/ 2079 h 2121"/>
                <a:gd name="T78" fmla="*/ 702 w 714"/>
                <a:gd name="T79" fmla="*/ 2000 h 2121"/>
                <a:gd name="T80" fmla="*/ 663 w 714"/>
                <a:gd name="T81" fmla="*/ 1932 h 2121"/>
                <a:gd name="T82" fmla="*/ 638 w 714"/>
                <a:gd name="T83" fmla="*/ 1831 h 2121"/>
                <a:gd name="T84" fmla="*/ 638 w 714"/>
                <a:gd name="T85" fmla="*/ 1690 h 2121"/>
                <a:gd name="T86" fmla="*/ 585 w 714"/>
                <a:gd name="T87" fmla="*/ 1592 h 2121"/>
                <a:gd name="T88" fmla="*/ 608 w 714"/>
                <a:gd name="T89" fmla="*/ 1568 h 2121"/>
                <a:gd name="T90" fmla="*/ 658 w 714"/>
                <a:gd name="T91" fmla="*/ 1432 h 2121"/>
                <a:gd name="T92" fmla="*/ 710 w 714"/>
                <a:gd name="T93" fmla="*/ 1179 h 2121"/>
                <a:gd name="T94" fmla="*/ 622 w 714"/>
                <a:gd name="T95" fmla="*/ 899 h 2121"/>
                <a:gd name="T96" fmla="*/ 648 w 714"/>
                <a:gd name="T97" fmla="*/ 508 h 2121"/>
                <a:gd name="T98" fmla="*/ 638 w 714"/>
                <a:gd name="T99" fmla="*/ 275 h 2121"/>
                <a:gd name="T100" fmla="*/ 603 w 714"/>
                <a:gd name="T101" fmla="*/ 114 h 2121"/>
                <a:gd name="T102" fmla="*/ 610 w 714"/>
                <a:gd name="T103" fmla="*/ 80 h 2121"/>
                <a:gd name="T104" fmla="*/ 613 w 714"/>
                <a:gd name="T105" fmla="*/ 23 h 2121"/>
                <a:gd name="T106" fmla="*/ 598 w 714"/>
                <a:gd name="T107" fmla="*/ 18 h 2121"/>
                <a:gd name="T108" fmla="*/ 567 w 714"/>
                <a:gd name="T109" fmla="*/ 3 h 2121"/>
                <a:gd name="T110" fmla="*/ 545 w 714"/>
                <a:gd name="T111" fmla="*/ 9 h 2121"/>
                <a:gd name="T112" fmla="*/ 517 w 714"/>
                <a:gd name="T113" fmla="*/ 13 h 2121"/>
                <a:gd name="T114" fmla="*/ 503 w 714"/>
                <a:gd name="T115" fmla="*/ 10 h 2121"/>
                <a:gd name="T116" fmla="*/ 497 w 714"/>
                <a:gd name="T117" fmla="*/ 58 h 2121"/>
                <a:gd name="T118" fmla="*/ 557 w 714"/>
                <a:gd name="T119" fmla="*/ 169 h 2121"/>
                <a:gd name="T120" fmla="*/ 546 w 714"/>
                <a:gd name="T121" fmla="*/ 336 h 2121"/>
                <a:gd name="T122" fmla="*/ 532 w 714"/>
                <a:gd name="T123" fmla="*/ 480 h 2121"/>
                <a:gd name="T124" fmla="*/ 504 w 714"/>
                <a:gd name="T125" fmla="*/ 527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4" h="2121">
                  <a:moveTo>
                    <a:pt x="531" y="1760"/>
                  </a:moveTo>
                  <a:lnTo>
                    <a:pt x="531" y="1760"/>
                  </a:lnTo>
                  <a:lnTo>
                    <a:pt x="547" y="1789"/>
                  </a:lnTo>
                  <a:lnTo>
                    <a:pt x="557" y="1811"/>
                  </a:lnTo>
                  <a:lnTo>
                    <a:pt x="557" y="1811"/>
                  </a:lnTo>
                  <a:lnTo>
                    <a:pt x="560" y="1821"/>
                  </a:lnTo>
                  <a:lnTo>
                    <a:pt x="562" y="1832"/>
                  </a:lnTo>
                  <a:lnTo>
                    <a:pt x="564" y="1858"/>
                  </a:lnTo>
                  <a:lnTo>
                    <a:pt x="564" y="1884"/>
                  </a:lnTo>
                  <a:lnTo>
                    <a:pt x="565" y="1898"/>
                  </a:lnTo>
                  <a:lnTo>
                    <a:pt x="567" y="1912"/>
                  </a:lnTo>
                  <a:lnTo>
                    <a:pt x="567" y="1912"/>
                  </a:lnTo>
                  <a:lnTo>
                    <a:pt x="574" y="1945"/>
                  </a:lnTo>
                  <a:lnTo>
                    <a:pt x="574" y="1945"/>
                  </a:lnTo>
                  <a:lnTo>
                    <a:pt x="557" y="1907"/>
                  </a:lnTo>
                  <a:lnTo>
                    <a:pt x="557" y="1907"/>
                  </a:lnTo>
                  <a:lnTo>
                    <a:pt x="553" y="1895"/>
                  </a:lnTo>
                  <a:lnTo>
                    <a:pt x="550" y="1880"/>
                  </a:lnTo>
                  <a:lnTo>
                    <a:pt x="542" y="1841"/>
                  </a:lnTo>
                  <a:lnTo>
                    <a:pt x="536" y="1799"/>
                  </a:lnTo>
                  <a:lnTo>
                    <a:pt x="531" y="1760"/>
                  </a:lnTo>
                  <a:lnTo>
                    <a:pt x="531" y="1760"/>
                  </a:lnTo>
                  <a:close/>
                  <a:moveTo>
                    <a:pt x="512" y="553"/>
                  </a:moveTo>
                  <a:lnTo>
                    <a:pt x="512" y="553"/>
                  </a:lnTo>
                  <a:lnTo>
                    <a:pt x="504" y="533"/>
                  </a:lnTo>
                  <a:lnTo>
                    <a:pt x="503" y="525"/>
                  </a:lnTo>
                  <a:lnTo>
                    <a:pt x="503" y="525"/>
                  </a:lnTo>
                  <a:lnTo>
                    <a:pt x="497" y="518"/>
                  </a:lnTo>
                  <a:lnTo>
                    <a:pt x="497" y="518"/>
                  </a:lnTo>
                  <a:lnTo>
                    <a:pt x="483" y="500"/>
                  </a:lnTo>
                  <a:lnTo>
                    <a:pt x="470" y="486"/>
                  </a:lnTo>
                  <a:lnTo>
                    <a:pt x="456" y="472"/>
                  </a:lnTo>
                  <a:lnTo>
                    <a:pt x="477" y="467"/>
                  </a:lnTo>
                  <a:lnTo>
                    <a:pt x="477" y="467"/>
                  </a:lnTo>
                  <a:lnTo>
                    <a:pt x="446" y="457"/>
                  </a:lnTo>
                  <a:lnTo>
                    <a:pt x="446" y="457"/>
                  </a:lnTo>
                  <a:lnTo>
                    <a:pt x="429" y="451"/>
                  </a:lnTo>
                  <a:lnTo>
                    <a:pt x="416" y="446"/>
                  </a:lnTo>
                  <a:lnTo>
                    <a:pt x="406" y="443"/>
                  </a:lnTo>
                  <a:lnTo>
                    <a:pt x="396" y="442"/>
                  </a:lnTo>
                  <a:lnTo>
                    <a:pt x="396" y="442"/>
                  </a:lnTo>
                  <a:lnTo>
                    <a:pt x="385" y="441"/>
                  </a:lnTo>
                  <a:lnTo>
                    <a:pt x="371" y="437"/>
                  </a:lnTo>
                  <a:lnTo>
                    <a:pt x="356" y="433"/>
                  </a:lnTo>
                  <a:lnTo>
                    <a:pt x="340" y="432"/>
                  </a:lnTo>
                  <a:lnTo>
                    <a:pt x="340" y="432"/>
                  </a:lnTo>
                  <a:lnTo>
                    <a:pt x="335" y="432"/>
                  </a:lnTo>
                  <a:lnTo>
                    <a:pt x="330" y="433"/>
                  </a:lnTo>
                  <a:lnTo>
                    <a:pt x="322" y="438"/>
                  </a:lnTo>
                  <a:lnTo>
                    <a:pt x="313" y="445"/>
                  </a:lnTo>
                  <a:lnTo>
                    <a:pt x="306" y="452"/>
                  </a:lnTo>
                  <a:lnTo>
                    <a:pt x="306" y="452"/>
                  </a:lnTo>
                  <a:lnTo>
                    <a:pt x="300" y="452"/>
                  </a:lnTo>
                  <a:lnTo>
                    <a:pt x="300" y="452"/>
                  </a:lnTo>
                  <a:lnTo>
                    <a:pt x="295" y="452"/>
                  </a:lnTo>
                  <a:lnTo>
                    <a:pt x="288" y="455"/>
                  </a:lnTo>
                  <a:lnTo>
                    <a:pt x="275" y="457"/>
                  </a:lnTo>
                  <a:lnTo>
                    <a:pt x="275" y="457"/>
                  </a:lnTo>
                  <a:lnTo>
                    <a:pt x="272" y="461"/>
                  </a:lnTo>
                  <a:lnTo>
                    <a:pt x="267" y="468"/>
                  </a:lnTo>
                  <a:lnTo>
                    <a:pt x="260" y="482"/>
                  </a:lnTo>
                  <a:lnTo>
                    <a:pt x="260" y="482"/>
                  </a:lnTo>
                  <a:lnTo>
                    <a:pt x="255" y="487"/>
                  </a:lnTo>
                  <a:lnTo>
                    <a:pt x="250" y="492"/>
                  </a:lnTo>
                  <a:lnTo>
                    <a:pt x="250" y="492"/>
                  </a:lnTo>
                  <a:lnTo>
                    <a:pt x="248" y="496"/>
                  </a:lnTo>
                  <a:lnTo>
                    <a:pt x="246" y="503"/>
                  </a:lnTo>
                  <a:lnTo>
                    <a:pt x="245" y="513"/>
                  </a:lnTo>
                  <a:lnTo>
                    <a:pt x="245" y="513"/>
                  </a:lnTo>
                  <a:lnTo>
                    <a:pt x="246" y="524"/>
                  </a:lnTo>
                  <a:lnTo>
                    <a:pt x="250" y="543"/>
                  </a:lnTo>
                  <a:lnTo>
                    <a:pt x="255" y="563"/>
                  </a:lnTo>
                  <a:lnTo>
                    <a:pt x="269" y="586"/>
                  </a:lnTo>
                  <a:lnTo>
                    <a:pt x="269" y="586"/>
                  </a:lnTo>
                  <a:lnTo>
                    <a:pt x="270" y="595"/>
                  </a:lnTo>
                  <a:lnTo>
                    <a:pt x="270" y="604"/>
                  </a:lnTo>
                  <a:lnTo>
                    <a:pt x="270" y="604"/>
                  </a:lnTo>
                  <a:lnTo>
                    <a:pt x="267" y="619"/>
                  </a:lnTo>
                  <a:lnTo>
                    <a:pt x="265" y="631"/>
                  </a:lnTo>
                  <a:lnTo>
                    <a:pt x="260" y="644"/>
                  </a:lnTo>
                  <a:lnTo>
                    <a:pt x="280" y="639"/>
                  </a:lnTo>
                  <a:lnTo>
                    <a:pt x="280" y="639"/>
                  </a:lnTo>
                  <a:lnTo>
                    <a:pt x="277" y="643"/>
                  </a:lnTo>
                  <a:lnTo>
                    <a:pt x="275" y="647"/>
                  </a:lnTo>
                  <a:lnTo>
                    <a:pt x="275" y="649"/>
                  </a:lnTo>
                  <a:lnTo>
                    <a:pt x="275" y="649"/>
                  </a:lnTo>
                  <a:lnTo>
                    <a:pt x="280" y="655"/>
                  </a:lnTo>
                  <a:lnTo>
                    <a:pt x="282" y="659"/>
                  </a:lnTo>
                  <a:lnTo>
                    <a:pt x="284" y="659"/>
                  </a:lnTo>
                  <a:lnTo>
                    <a:pt x="285" y="659"/>
                  </a:lnTo>
                  <a:lnTo>
                    <a:pt x="285" y="659"/>
                  </a:lnTo>
                  <a:lnTo>
                    <a:pt x="289" y="657"/>
                  </a:lnTo>
                  <a:lnTo>
                    <a:pt x="298" y="653"/>
                  </a:lnTo>
                  <a:lnTo>
                    <a:pt x="298" y="653"/>
                  </a:lnTo>
                  <a:lnTo>
                    <a:pt x="295" y="640"/>
                  </a:lnTo>
                  <a:lnTo>
                    <a:pt x="295" y="635"/>
                  </a:lnTo>
                  <a:lnTo>
                    <a:pt x="295" y="634"/>
                  </a:lnTo>
                  <a:lnTo>
                    <a:pt x="295" y="634"/>
                  </a:lnTo>
                  <a:lnTo>
                    <a:pt x="298" y="635"/>
                  </a:lnTo>
                  <a:lnTo>
                    <a:pt x="303" y="644"/>
                  </a:lnTo>
                  <a:lnTo>
                    <a:pt x="305" y="649"/>
                  </a:lnTo>
                  <a:lnTo>
                    <a:pt x="305" y="649"/>
                  </a:lnTo>
                  <a:lnTo>
                    <a:pt x="298" y="653"/>
                  </a:lnTo>
                  <a:lnTo>
                    <a:pt x="298" y="653"/>
                  </a:lnTo>
                  <a:lnTo>
                    <a:pt x="300" y="664"/>
                  </a:lnTo>
                  <a:lnTo>
                    <a:pt x="300" y="664"/>
                  </a:lnTo>
                  <a:lnTo>
                    <a:pt x="305" y="683"/>
                  </a:lnTo>
                  <a:lnTo>
                    <a:pt x="311" y="698"/>
                  </a:lnTo>
                  <a:lnTo>
                    <a:pt x="310" y="700"/>
                  </a:lnTo>
                  <a:lnTo>
                    <a:pt x="285" y="689"/>
                  </a:lnTo>
                  <a:lnTo>
                    <a:pt x="219" y="654"/>
                  </a:lnTo>
                  <a:lnTo>
                    <a:pt x="219" y="654"/>
                  </a:lnTo>
                  <a:lnTo>
                    <a:pt x="201" y="629"/>
                  </a:lnTo>
                  <a:lnTo>
                    <a:pt x="185" y="610"/>
                  </a:lnTo>
                  <a:lnTo>
                    <a:pt x="179" y="604"/>
                  </a:lnTo>
                  <a:lnTo>
                    <a:pt x="174" y="599"/>
                  </a:lnTo>
                  <a:lnTo>
                    <a:pt x="174" y="599"/>
                  </a:lnTo>
                  <a:lnTo>
                    <a:pt x="169" y="592"/>
                  </a:lnTo>
                  <a:lnTo>
                    <a:pt x="161" y="582"/>
                  </a:lnTo>
                  <a:lnTo>
                    <a:pt x="143" y="553"/>
                  </a:lnTo>
                  <a:lnTo>
                    <a:pt x="119" y="513"/>
                  </a:lnTo>
                  <a:lnTo>
                    <a:pt x="104" y="513"/>
                  </a:lnTo>
                  <a:lnTo>
                    <a:pt x="104" y="513"/>
                  </a:lnTo>
                  <a:lnTo>
                    <a:pt x="93" y="496"/>
                  </a:lnTo>
                  <a:lnTo>
                    <a:pt x="87" y="485"/>
                  </a:lnTo>
                  <a:lnTo>
                    <a:pt x="83" y="477"/>
                  </a:lnTo>
                  <a:lnTo>
                    <a:pt x="83" y="477"/>
                  </a:lnTo>
                  <a:lnTo>
                    <a:pt x="83" y="462"/>
                  </a:lnTo>
                  <a:lnTo>
                    <a:pt x="83" y="442"/>
                  </a:lnTo>
                  <a:lnTo>
                    <a:pt x="83" y="442"/>
                  </a:lnTo>
                  <a:lnTo>
                    <a:pt x="85" y="422"/>
                  </a:lnTo>
                  <a:lnTo>
                    <a:pt x="85" y="412"/>
                  </a:lnTo>
                  <a:lnTo>
                    <a:pt x="83" y="407"/>
                  </a:lnTo>
                  <a:lnTo>
                    <a:pt x="83" y="407"/>
                  </a:lnTo>
                  <a:lnTo>
                    <a:pt x="77" y="395"/>
                  </a:lnTo>
                  <a:lnTo>
                    <a:pt x="75" y="389"/>
                  </a:lnTo>
                  <a:lnTo>
                    <a:pt x="73" y="386"/>
                  </a:lnTo>
                  <a:lnTo>
                    <a:pt x="73" y="386"/>
                  </a:lnTo>
                  <a:lnTo>
                    <a:pt x="69" y="385"/>
                  </a:lnTo>
                  <a:lnTo>
                    <a:pt x="61" y="384"/>
                  </a:lnTo>
                  <a:lnTo>
                    <a:pt x="48" y="381"/>
                  </a:lnTo>
                  <a:lnTo>
                    <a:pt x="48" y="381"/>
                  </a:lnTo>
                  <a:lnTo>
                    <a:pt x="44" y="380"/>
                  </a:lnTo>
                  <a:lnTo>
                    <a:pt x="33" y="376"/>
                  </a:lnTo>
                  <a:lnTo>
                    <a:pt x="33" y="376"/>
                  </a:lnTo>
                  <a:lnTo>
                    <a:pt x="30" y="375"/>
                  </a:lnTo>
                  <a:lnTo>
                    <a:pt x="28" y="376"/>
                  </a:lnTo>
                  <a:lnTo>
                    <a:pt x="27" y="378"/>
                  </a:lnTo>
                  <a:lnTo>
                    <a:pt x="27" y="379"/>
                  </a:lnTo>
                  <a:lnTo>
                    <a:pt x="27" y="383"/>
                  </a:lnTo>
                  <a:lnTo>
                    <a:pt x="28" y="386"/>
                  </a:lnTo>
                  <a:lnTo>
                    <a:pt x="28" y="386"/>
                  </a:lnTo>
                  <a:lnTo>
                    <a:pt x="28" y="389"/>
                  </a:lnTo>
                  <a:lnTo>
                    <a:pt x="25" y="391"/>
                  </a:lnTo>
                  <a:lnTo>
                    <a:pt x="18" y="397"/>
                  </a:lnTo>
                  <a:lnTo>
                    <a:pt x="18" y="397"/>
                  </a:lnTo>
                  <a:lnTo>
                    <a:pt x="10" y="403"/>
                  </a:lnTo>
                  <a:lnTo>
                    <a:pt x="3" y="412"/>
                  </a:lnTo>
                  <a:lnTo>
                    <a:pt x="3" y="412"/>
                  </a:lnTo>
                  <a:lnTo>
                    <a:pt x="0" y="415"/>
                  </a:lnTo>
                  <a:lnTo>
                    <a:pt x="0" y="422"/>
                  </a:lnTo>
                  <a:lnTo>
                    <a:pt x="1" y="427"/>
                  </a:lnTo>
                  <a:lnTo>
                    <a:pt x="3" y="432"/>
                  </a:lnTo>
                  <a:lnTo>
                    <a:pt x="3" y="432"/>
                  </a:lnTo>
                  <a:lnTo>
                    <a:pt x="6" y="439"/>
                  </a:lnTo>
                  <a:lnTo>
                    <a:pt x="8" y="442"/>
                  </a:lnTo>
                  <a:lnTo>
                    <a:pt x="8" y="442"/>
                  </a:lnTo>
                  <a:lnTo>
                    <a:pt x="10" y="455"/>
                  </a:lnTo>
                  <a:lnTo>
                    <a:pt x="14" y="466"/>
                  </a:lnTo>
                  <a:lnTo>
                    <a:pt x="18" y="477"/>
                  </a:lnTo>
                  <a:lnTo>
                    <a:pt x="18" y="477"/>
                  </a:lnTo>
                  <a:lnTo>
                    <a:pt x="22" y="485"/>
                  </a:lnTo>
                  <a:lnTo>
                    <a:pt x="27" y="489"/>
                  </a:lnTo>
                  <a:lnTo>
                    <a:pt x="30" y="494"/>
                  </a:lnTo>
                  <a:lnTo>
                    <a:pt x="38" y="503"/>
                  </a:lnTo>
                  <a:lnTo>
                    <a:pt x="38" y="503"/>
                  </a:lnTo>
                  <a:lnTo>
                    <a:pt x="46" y="516"/>
                  </a:lnTo>
                  <a:lnTo>
                    <a:pt x="49" y="529"/>
                  </a:lnTo>
                  <a:lnTo>
                    <a:pt x="53" y="543"/>
                  </a:lnTo>
                  <a:lnTo>
                    <a:pt x="28" y="578"/>
                  </a:lnTo>
                  <a:lnTo>
                    <a:pt x="28" y="578"/>
                  </a:lnTo>
                  <a:lnTo>
                    <a:pt x="47" y="594"/>
                  </a:lnTo>
                  <a:lnTo>
                    <a:pt x="61" y="606"/>
                  </a:lnTo>
                  <a:lnTo>
                    <a:pt x="68" y="614"/>
                  </a:lnTo>
                  <a:lnTo>
                    <a:pt x="68" y="614"/>
                  </a:lnTo>
                  <a:lnTo>
                    <a:pt x="91" y="639"/>
                  </a:lnTo>
                  <a:lnTo>
                    <a:pt x="138" y="691"/>
                  </a:lnTo>
                  <a:lnTo>
                    <a:pt x="204" y="765"/>
                  </a:lnTo>
                  <a:lnTo>
                    <a:pt x="295" y="836"/>
                  </a:lnTo>
                  <a:lnTo>
                    <a:pt x="315" y="962"/>
                  </a:lnTo>
                  <a:lnTo>
                    <a:pt x="240" y="1169"/>
                  </a:lnTo>
                  <a:lnTo>
                    <a:pt x="300" y="1195"/>
                  </a:lnTo>
                  <a:lnTo>
                    <a:pt x="300" y="1195"/>
                  </a:lnTo>
                  <a:lnTo>
                    <a:pt x="293" y="1249"/>
                  </a:lnTo>
                  <a:lnTo>
                    <a:pt x="288" y="1296"/>
                  </a:lnTo>
                  <a:lnTo>
                    <a:pt x="285" y="1336"/>
                  </a:lnTo>
                  <a:lnTo>
                    <a:pt x="285" y="1336"/>
                  </a:lnTo>
                  <a:lnTo>
                    <a:pt x="281" y="1381"/>
                  </a:lnTo>
                  <a:lnTo>
                    <a:pt x="275" y="1440"/>
                  </a:lnTo>
                  <a:lnTo>
                    <a:pt x="269" y="1494"/>
                  </a:lnTo>
                  <a:lnTo>
                    <a:pt x="265" y="1528"/>
                  </a:lnTo>
                  <a:lnTo>
                    <a:pt x="265" y="1528"/>
                  </a:lnTo>
                  <a:lnTo>
                    <a:pt x="265" y="1536"/>
                  </a:lnTo>
                  <a:lnTo>
                    <a:pt x="266" y="1543"/>
                  </a:lnTo>
                  <a:lnTo>
                    <a:pt x="269" y="1548"/>
                  </a:lnTo>
                  <a:lnTo>
                    <a:pt x="272" y="1552"/>
                  </a:lnTo>
                  <a:lnTo>
                    <a:pt x="277" y="1557"/>
                  </a:lnTo>
                  <a:lnTo>
                    <a:pt x="280" y="1558"/>
                  </a:lnTo>
                  <a:lnTo>
                    <a:pt x="305" y="1563"/>
                  </a:lnTo>
                  <a:lnTo>
                    <a:pt x="305" y="1563"/>
                  </a:lnTo>
                  <a:lnTo>
                    <a:pt x="306" y="1566"/>
                  </a:lnTo>
                  <a:lnTo>
                    <a:pt x="308" y="1570"/>
                  </a:lnTo>
                  <a:lnTo>
                    <a:pt x="310" y="1572"/>
                  </a:lnTo>
                  <a:lnTo>
                    <a:pt x="315" y="1577"/>
                  </a:lnTo>
                  <a:lnTo>
                    <a:pt x="323" y="1581"/>
                  </a:lnTo>
                  <a:lnTo>
                    <a:pt x="332" y="1585"/>
                  </a:lnTo>
                  <a:lnTo>
                    <a:pt x="346" y="1589"/>
                  </a:lnTo>
                  <a:lnTo>
                    <a:pt x="346" y="1589"/>
                  </a:lnTo>
                  <a:lnTo>
                    <a:pt x="358" y="1591"/>
                  </a:lnTo>
                  <a:lnTo>
                    <a:pt x="372" y="1591"/>
                  </a:lnTo>
                  <a:lnTo>
                    <a:pt x="372" y="1591"/>
                  </a:lnTo>
                  <a:lnTo>
                    <a:pt x="376" y="1609"/>
                  </a:lnTo>
                  <a:lnTo>
                    <a:pt x="376" y="1609"/>
                  </a:lnTo>
                  <a:lnTo>
                    <a:pt x="382" y="1629"/>
                  </a:lnTo>
                  <a:lnTo>
                    <a:pt x="388" y="1645"/>
                  </a:lnTo>
                  <a:lnTo>
                    <a:pt x="395" y="1664"/>
                  </a:lnTo>
                  <a:lnTo>
                    <a:pt x="401" y="1690"/>
                  </a:lnTo>
                  <a:lnTo>
                    <a:pt x="401" y="1690"/>
                  </a:lnTo>
                  <a:lnTo>
                    <a:pt x="406" y="1717"/>
                  </a:lnTo>
                  <a:lnTo>
                    <a:pt x="409" y="1741"/>
                  </a:lnTo>
                  <a:lnTo>
                    <a:pt x="411" y="1751"/>
                  </a:lnTo>
                  <a:lnTo>
                    <a:pt x="415" y="1763"/>
                  </a:lnTo>
                  <a:lnTo>
                    <a:pt x="420" y="1774"/>
                  </a:lnTo>
                  <a:lnTo>
                    <a:pt x="426" y="1786"/>
                  </a:lnTo>
                  <a:lnTo>
                    <a:pt x="426" y="1786"/>
                  </a:lnTo>
                  <a:lnTo>
                    <a:pt x="441" y="1808"/>
                  </a:lnTo>
                  <a:lnTo>
                    <a:pt x="456" y="1831"/>
                  </a:lnTo>
                  <a:lnTo>
                    <a:pt x="469" y="1856"/>
                  </a:lnTo>
                  <a:lnTo>
                    <a:pt x="475" y="1870"/>
                  </a:lnTo>
                  <a:lnTo>
                    <a:pt x="482" y="1887"/>
                  </a:lnTo>
                  <a:lnTo>
                    <a:pt x="482" y="1887"/>
                  </a:lnTo>
                  <a:lnTo>
                    <a:pt x="492" y="1914"/>
                  </a:lnTo>
                  <a:lnTo>
                    <a:pt x="499" y="1932"/>
                  </a:lnTo>
                  <a:lnTo>
                    <a:pt x="502" y="1941"/>
                  </a:lnTo>
                  <a:lnTo>
                    <a:pt x="502" y="1945"/>
                  </a:lnTo>
                  <a:lnTo>
                    <a:pt x="502" y="1947"/>
                  </a:lnTo>
                  <a:lnTo>
                    <a:pt x="502" y="1947"/>
                  </a:lnTo>
                  <a:lnTo>
                    <a:pt x="498" y="1956"/>
                  </a:lnTo>
                  <a:lnTo>
                    <a:pt x="497" y="1962"/>
                  </a:lnTo>
                  <a:lnTo>
                    <a:pt x="497" y="1962"/>
                  </a:lnTo>
                  <a:lnTo>
                    <a:pt x="496" y="1965"/>
                  </a:lnTo>
                  <a:lnTo>
                    <a:pt x="493" y="1969"/>
                  </a:lnTo>
                  <a:lnTo>
                    <a:pt x="482" y="1983"/>
                  </a:lnTo>
                  <a:lnTo>
                    <a:pt x="482" y="1983"/>
                  </a:lnTo>
                  <a:lnTo>
                    <a:pt x="478" y="1988"/>
                  </a:lnTo>
                  <a:lnTo>
                    <a:pt x="474" y="1993"/>
                  </a:lnTo>
                  <a:lnTo>
                    <a:pt x="469" y="2004"/>
                  </a:lnTo>
                  <a:lnTo>
                    <a:pt x="465" y="2013"/>
                  </a:lnTo>
                  <a:lnTo>
                    <a:pt x="461" y="2018"/>
                  </a:lnTo>
                  <a:lnTo>
                    <a:pt x="461" y="2018"/>
                  </a:lnTo>
                  <a:lnTo>
                    <a:pt x="456" y="2023"/>
                  </a:lnTo>
                  <a:lnTo>
                    <a:pt x="449" y="2029"/>
                  </a:lnTo>
                  <a:lnTo>
                    <a:pt x="443" y="2033"/>
                  </a:lnTo>
                  <a:lnTo>
                    <a:pt x="436" y="2036"/>
                  </a:lnTo>
                  <a:lnTo>
                    <a:pt x="427" y="2037"/>
                  </a:lnTo>
                  <a:lnTo>
                    <a:pt x="416" y="2038"/>
                  </a:lnTo>
                  <a:lnTo>
                    <a:pt x="416" y="2038"/>
                  </a:lnTo>
                  <a:lnTo>
                    <a:pt x="403" y="2039"/>
                  </a:lnTo>
                  <a:lnTo>
                    <a:pt x="392" y="2042"/>
                  </a:lnTo>
                  <a:lnTo>
                    <a:pt x="381" y="2047"/>
                  </a:lnTo>
                  <a:lnTo>
                    <a:pt x="369" y="2053"/>
                  </a:lnTo>
                  <a:lnTo>
                    <a:pt x="361" y="2060"/>
                  </a:lnTo>
                  <a:lnTo>
                    <a:pt x="354" y="2067"/>
                  </a:lnTo>
                  <a:lnTo>
                    <a:pt x="352" y="2071"/>
                  </a:lnTo>
                  <a:lnTo>
                    <a:pt x="351" y="2076"/>
                  </a:lnTo>
                  <a:lnTo>
                    <a:pt x="351" y="2080"/>
                  </a:lnTo>
                  <a:lnTo>
                    <a:pt x="351" y="2084"/>
                  </a:lnTo>
                  <a:lnTo>
                    <a:pt x="351" y="2084"/>
                  </a:lnTo>
                  <a:lnTo>
                    <a:pt x="353" y="2091"/>
                  </a:lnTo>
                  <a:lnTo>
                    <a:pt x="356" y="2097"/>
                  </a:lnTo>
                  <a:lnTo>
                    <a:pt x="358" y="2103"/>
                  </a:lnTo>
                  <a:lnTo>
                    <a:pt x="362" y="2106"/>
                  </a:lnTo>
                  <a:lnTo>
                    <a:pt x="367" y="2109"/>
                  </a:lnTo>
                  <a:lnTo>
                    <a:pt x="371" y="2111"/>
                  </a:lnTo>
                  <a:lnTo>
                    <a:pt x="376" y="2113"/>
                  </a:lnTo>
                  <a:lnTo>
                    <a:pt x="381" y="2114"/>
                  </a:lnTo>
                  <a:lnTo>
                    <a:pt x="381" y="2114"/>
                  </a:lnTo>
                  <a:lnTo>
                    <a:pt x="392" y="2113"/>
                  </a:lnTo>
                  <a:lnTo>
                    <a:pt x="412" y="2110"/>
                  </a:lnTo>
                  <a:lnTo>
                    <a:pt x="470" y="2100"/>
                  </a:lnTo>
                  <a:lnTo>
                    <a:pt x="562" y="2084"/>
                  </a:lnTo>
                  <a:lnTo>
                    <a:pt x="562" y="2084"/>
                  </a:lnTo>
                  <a:lnTo>
                    <a:pt x="585" y="2081"/>
                  </a:lnTo>
                  <a:lnTo>
                    <a:pt x="593" y="2080"/>
                  </a:lnTo>
                  <a:lnTo>
                    <a:pt x="598" y="2079"/>
                  </a:lnTo>
                  <a:lnTo>
                    <a:pt x="600" y="2077"/>
                  </a:lnTo>
                  <a:lnTo>
                    <a:pt x="600" y="2077"/>
                  </a:lnTo>
                  <a:lnTo>
                    <a:pt x="604" y="2087"/>
                  </a:lnTo>
                  <a:lnTo>
                    <a:pt x="609" y="2096"/>
                  </a:lnTo>
                  <a:lnTo>
                    <a:pt x="615" y="2105"/>
                  </a:lnTo>
                  <a:lnTo>
                    <a:pt x="622" y="2111"/>
                  </a:lnTo>
                  <a:lnTo>
                    <a:pt x="629" y="2116"/>
                  </a:lnTo>
                  <a:lnTo>
                    <a:pt x="637" y="2120"/>
                  </a:lnTo>
                  <a:lnTo>
                    <a:pt x="644" y="2121"/>
                  </a:lnTo>
                  <a:lnTo>
                    <a:pt x="653" y="2119"/>
                  </a:lnTo>
                  <a:lnTo>
                    <a:pt x="653" y="2119"/>
                  </a:lnTo>
                  <a:lnTo>
                    <a:pt x="666" y="2114"/>
                  </a:lnTo>
                  <a:lnTo>
                    <a:pt x="677" y="2108"/>
                  </a:lnTo>
                  <a:lnTo>
                    <a:pt x="685" y="2101"/>
                  </a:lnTo>
                  <a:lnTo>
                    <a:pt x="692" y="2095"/>
                  </a:lnTo>
                  <a:lnTo>
                    <a:pt x="696" y="2087"/>
                  </a:lnTo>
                  <a:lnTo>
                    <a:pt x="700" y="2079"/>
                  </a:lnTo>
                  <a:lnTo>
                    <a:pt x="702" y="2070"/>
                  </a:lnTo>
                  <a:lnTo>
                    <a:pt x="703" y="2058"/>
                  </a:lnTo>
                  <a:lnTo>
                    <a:pt x="703" y="2058"/>
                  </a:lnTo>
                  <a:lnTo>
                    <a:pt x="705" y="2038"/>
                  </a:lnTo>
                  <a:lnTo>
                    <a:pt x="706" y="2022"/>
                  </a:lnTo>
                  <a:lnTo>
                    <a:pt x="706" y="2014"/>
                  </a:lnTo>
                  <a:lnTo>
                    <a:pt x="705" y="2007"/>
                  </a:lnTo>
                  <a:lnTo>
                    <a:pt x="702" y="2000"/>
                  </a:lnTo>
                  <a:lnTo>
                    <a:pt x="698" y="1993"/>
                  </a:lnTo>
                  <a:lnTo>
                    <a:pt x="698" y="1993"/>
                  </a:lnTo>
                  <a:lnTo>
                    <a:pt x="688" y="1978"/>
                  </a:lnTo>
                  <a:lnTo>
                    <a:pt x="677" y="1962"/>
                  </a:lnTo>
                  <a:lnTo>
                    <a:pt x="672" y="1955"/>
                  </a:lnTo>
                  <a:lnTo>
                    <a:pt x="668" y="1947"/>
                  </a:lnTo>
                  <a:lnTo>
                    <a:pt x="664" y="1940"/>
                  </a:lnTo>
                  <a:lnTo>
                    <a:pt x="663" y="1932"/>
                  </a:lnTo>
                  <a:lnTo>
                    <a:pt x="663" y="1932"/>
                  </a:lnTo>
                  <a:lnTo>
                    <a:pt x="662" y="1907"/>
                  </a:lnTo>
                  <a:lnTo>
                    <a:pt x="661" y="1897"/>
                  </a:lnTo>
                  <a:lnTo>
                    <a:pt x="658" y="1887"/>
                  </a:lnTo>
                  <a:lnTo>
                    <a:pt x="658" y="1887"/>
                  </a:lnTo>
                  <a:lnTo>
                    <a:pt x="647" y="1856"/>
                  </a:lnTo>
                  <a:lnTo>
                    <a:pt x="640" y="1841"/>
                  </a:lnTo>
                  <a:lnTo>
                    <a:pt x="638" y="1831"/>
                  </a:lnTo>
                  <a:lnTo>
                    <a:pt x="638" y="1831"/>
                  </a:lnTo>
                  <a:lnTo>
                    <a:pt x="637" y="1799"/>
                  </a:lnTo>
                  <a:lnTo>
                    <a:pt x="637" y="1777"/>
                  </a:lnTo>
                  <a:lnTo>
                    <a:pt x="638" y="1755"/>
                  </a:lnTo>
                  <a:lnTo>
                    <a:pt x="638" y="1755"/>
                  </a:lnTo>
                  <a:lnTo>
                    <a:pt x="639" y="1731"/>
                  </a:lnTo>
                  <a:lnTo>
                    <a:pt x="639" y="1704"/>
                  </a:lnTo>
                  <a:lnTo>
                    <a:pt x="638" y="1690"/>
                  </a:lnTo>
                  <a:lnTo>
                    <a:pt x="637" y="1677"/>
                  </a:lnTo>
                  <a:lnTo>
                    <a:pt x="633" y="1664"/>
                  </a:lnTo>
                  <a:lnTo>
                    <a:pt x="628" y="1654"/>
                  </a:lnTo>
                  <a:lnTo>
                    <a:pt x="628" y="1654"/>
                  </a:lnTo>
                  <a:lnTo>
                    <a:pt x="615" y="1635"/>
                  </a:lnTo>
                  <a:lnTo>
                    <a:pt x="600" y="1615"/>
                  </a:lnTo>
                  <a:lnTo>
                    <a:pt x="589" y="1599"/>
                  </a:lnTo>
                  <a:lnTo>
                    <a:pt x="585" y="1592"/>
                  </a:lnTo>
                  <a:lnTo>
                    <a:pt x="582" y="1589"/>
                  </a:lnTo>
                  <a:lnTo>
                    <a:pt x="582" y="1589"/>
                  </a:lnTo>
                  <a:lnTo>
                    <a:pt x="581" y="1582"/>
                  </a:lnTo>
                  <a:lnTo>
                    <a:pt x="581" y="1573"/>
                  </a:lnTo>
                  <a:lnTo>
                    <a:pt x="581" y="1573"/>
                  </a:lnTo>
                  <a:lnTo>
                    <a:pt x="599" y="1571"/>
                  </a:lnTo>
                  <a:lnTo>
                    <a:pt x="608" y="1568"/>
                  </a:lnTo>
                  <a:lnTo>
                    <a:pt x="608" y="1568"/>
                  </a:lnTo>
                  <a:lnTo>
                    <a:pt x="617" y="1563"/>
                  </a:lnTo>
                  <a:lnTo>
                    <a:pt x="629" y="1554"/>
                  </a:lnTo>
                  <a:lnTo>
                    <a:pt x="643" y="1543"/>
                  </a:lnTo>
                  <a:lnTo>
                    <a:pt x="643" y="1543"/>
                  </a:lnTo>
                  <a:lnTo>
                    <a:pt x="651" y="1496"/>
                  </a:lnTo>
                  <a:lnTo>
                    <a:pt x="656" y="1460"/>
                  </a:lnTo>
                  <a:lnTo>
                    <a:pt x="658" y="1432"/>
                  </a:lnTo>
                  <a:lnTo>
                    <a:pt x="658" y="1432"/>
                  </a:lnTo>
                  <a:lnTo>
                    <a:pt x="659" y="1389"/>
                  </a:lnTo>
                  <a:lnTo>
                    <a:pt x="661" y="1317"/>
                  </a:lnTo>
                  <a:lnTo>
                    <a:pt x="663" y="1220"/>
                  </a:lnTo>
                  <a:lnTo>
                    <a:pt x="663" y="1220"/>
                  </a:lnTo>
                  <a:lnTo>
                    <a:pt x="687" y="1206"/>
                  </a:lnTo>
                  <a:lnTo>
                    <a:pt x="714" y="1190"/>
                  </a:lnTo>
                  <a:lnTo>
                    <a:pt x="714" y="1190"/>
                  </a:lnTo>
                  <a:lnTo>
                    <a:pt x="710" y="1179"/>
                  </a:lnTo>
                  <a:lnTo>
                    <a:pt x="698" y="1153"/>
                  </a:lnTo>
                  <a:lnTo>
                    <a:pt x="664" y="1072"/>
                  </a:lnTo>
                  <a:lnTo>
                    <a:pt x="629" y="990"/>
                  </a:lnTo>
                  <a:lnTo>
                    <a:pt x="618" y="961"/>
                  </a:lnTo>
                  <a:lnTo>
                    <a:pt x="613" y="947"/>
                  </a:lnTo>
                  <a:lnTo>
                    <a:pt x="613" y="947"/>
                  </a:lnTo>
                  <a:lnTo>
                    <a:pt x="615" y="928"/>
                  </a:lnTo>
                  <a:lnTo>
                    <a:pt x="622" y="899"/>
                  </a:lnTo>
                  <a:lnTo>
                    <a:pt x="629" y="873"/>
                  </a:lnTo>
                  <a:lnTo>
                    <a:pt x="632" y="865"/>
                  </a:lnTo>
                  <a:lnTo>
                    <a:pt x="633" y="861"/>
                  </a:lnTo>
                  <a:lnTo>
                    <a:pt x="633" y="861"/>
                  </a:lnTo>
                  <a:lnTo>
                    <a:pt x="634" y="847"/>
                  </a:lnTo>
                  <a:lnTo>
                    <a:pt x="637" y="809"/>
                  </a:lnTo>
                  <a:lnTo>
                    <a:pt x="640" y="695"/>
                  </a:lnTo>
                  <a:lnTo>
                    <a:pt x="648" y="508"/>
                  </a:lnTo>
                  <a:lnTo>
                    <a:pt x="648" y="508"/>
                  </a:lnTo>
                  <a:lnTo>
                    <a:pt x="648" y="452"/>
                  </a:lnTo>
                  <a:lnTo>
                    <a:pt x="648" y="426"/>
                  </a:lnTo>
                  <a:lnTo>
                    <a:pt x="648" y="412"/>
                  </a:lnTo>
                  <a:lnTo>
                    <a:pt x="648" y="412"/>
                  </a:lnTo>
                  <a:lnTo>
                    <a:pt x="648" y="398"/>
                  </a:lnTo>
                  <a:lnTo>
                    <a:pt x="645" y="366"/>
                  </a:lnTo>
                  <a:lnTo>
                    <a:pt x="638" y="275"/>
                  </a:lnTo>
                  <a:lnTo>
                    <a:pt x="628" y="144"/>
                  </a:lnTo>
                  <a:lnTo>
                    <a:pt x="613" y="149"/>
                  </a:lnTo>
                  <a:lnTo>
                    <a:pt x="613" y="149"/>
                  </a:lnTo>
                  <a:lnTo>
                    <a:pt x="608" y="135"/>
                  </a:lnTo>
                  <a:lnTo>
                    <a:pt x="604" y="122"/>
                  </a:lnTo>
                  <a:lnTo>
                    <a:pt x="603" y="117"/>
                  </a:lnTo>
                  <a:lnTo>
                    <a:pt x="603" y="114"/>
                  </a:lnTo>
                  <a:lnTo>
                    <a:pt x="603" y="114"/>
                  </a:lnTo>
                  <a:lnTo>
                    <a:pt x="604" y="101"/>
                  </a:lnTo>
                  <a:lnTo>
                    <a:pt x="605" y="96"/>
                  </a:lnTo>
                  <a:lnTo>
                    <a:pt x="606" y="95"/>
                  </a:lnTo>
                  <a:lnTo>
                    <a:pt x="608" y="93"/>
                  </a:lnTo>
                  <a:lnTo>
                    <a:pt x="608" y="93"/>
                  </a:lnTo>
                  <a:lnTo>
                    <a:pt x="609" y="92"/>
                  </a:lnTo>
                  <a:lnTo>
                    <a:pt x="610" y="88"/>
                  </a:lnTo>
                  <a:lnTo>
                    <a:pt x="610" y="80"/>
                  </a:lnTo>
                  <a:lnTo>
                    <a:pt x="611" y="68"/>
                  </a:lnTo>
                  <a:lnTo>
                    <a:pt x="613" y="58"/>
                  </a:lnTo>
                  <a:lnTo>
                    <a:pt x="613" y="58"/>
                  </a:lnTo>
                  <a:lnTo>
                    <a:pt x="614" y="49"/>
                  </a:lnTo>
                  <a:lnTo>
                    <a:pt x="614" y="39"/>
                  </a:lnTo>
                  <a:lnTo>
                    <a:pt x="613" y="30"/>
                  </a:lnTo>
                  <a:lnTo>
                    <a:pt x="613" y="23"/>
                  </a:lnTo>
                  <a:lnTo>
                    <a:pt x="613" y="23"/>
                  </a:lnTo>
                  <a:lnTo>
                    <a:pt x="613" y="20"/>
                  </a:lnTo>
                  <a:lnTo>
                    <a:pt x="611" y="19"/>
                  </a:lnTo>
                  <a:lnTo>
                    <a:pt x="610" y="18"/>
                  </a:lnTo>
                  <a:lnTo>
                    <a:pt x="609" y="18"/>
                  </a:lnTo>
                  <a:lnTo>
                    <a:pt x="604" y="19"/>
                  </a:lnTo>
                  <a:lnTo>
                    <a:pt x="600" y="19"/>
                  </a:lnTo>
                  <a:lnTo>
                    <a:pt x="598" y="18"/>
                  </a:lnTo>
                  <a:lnTo>
                    <a:pt x="598" y="18"/>
                  </a:lnTo>
                  <a:lnTo>
                    <a:pt x="591" y="15"/>
                  </a:lnTo>
                  <a:lnTo>
                    <a:pt x="585" y="14"/>
                  </a:lnTo>
                  <a:lnTo>
                    <a:pt x="580" y="14"/>
                  </a:lnTo>
                  <a:lnTo>
                    <a:pt x="577" y="13"/>
                  </a:lnTo>
                  <a:lnTo>
                    <a:pt x="577" y="13"/>
                  </a:lnTo>
                  <a:lnTo>
                    <a:pt x="574" y="10"/>
                  </a:lnTo>
                  <a:lnTo>
                    <a:pt x="570" y="8"/>
                  </a:lnTo>
                  <a:lnTo>
                    <a:pt x="567" y="3"/>
                  </a:lnTo>
                  <a:lnTo>
                    <a:pt x="567" y="3"/>
                  </a:lnTo>
                  <a:lnTo>
                    <a:pt x="566" y="0"/>
                  </a:lnTo>
                  <a:lnTo>
                    <a:pt x="564" y="0"/>
                  </a:lnTo>
                  <a:lnTo>
                    <a:pt x="561" y="0"/>
                  </a:lnTo>
                  <a:lnTo>
                    <a:pt x="559" y="1"/>
                  </a:lnTo>
                  <a:lnTo>
                    <a:pt x="547" y="8"/>
                  </a:lnTo>
                  <a:lnTo>
                    <a:pt x="547" y="8"/>
                  </a:lnTo>
                  <a:lnTo>
                    <a:pt x="545" y="9"/>
                  </a:lnTo>
                  <a:lnTo>
                    <a:pt x="542" y="9"/>
                  </a:lnTo>
                  <a:lnTo>
                    <a:pt x="538" y="6"/>
                  </a:lnTo>
                  <a:lnTo>
                    <a:pt x="535" y="4"/>
                  </a:lnTo>
                  <a:lnTo>
                    <a:pt x="532" y="3"/>
                  </a:lnTo>
                  <a:lnTo>
                    <a:pt x="532" y="3"/>
                  </a:lnTo>
                  <a:lnTo>
                    <a:pt x="528" y="3"/>
                  </a:lnTo>
                  <a:lnTo>
                    <a:pt x="527" y="3"/>
                  </a:lnTo>
                  <a:lnTo>
                    <a:pt x="517" y="13"/>
                  </a:lnTo>
                  <a:lnTo>
                    <a:pt x="517" y="13"/>
                  </a:lnTo>
                  <a:lnTo>
                    <a:pt x="516" y="13"/>
                  </a:lnTo>
                  <a:lnTo>
                    <a:pt x="514" y="10"/>
                  </a:lnTo>
                  <a:lnTo>
                    <a:pt x="511" y="9"/>
                  </a:lnTo>
                  <a:lnTo>
                    <a:pt x="507" y="8"/>
                  </a:lnTo>
                  <a:lnTo>
                    <a:pt x="507" y="8"/>
                  </a:lnTo>
                  <a:lnTo>
                    <a:pt x="504" y="9"/>
                  </a:lnTo>
                  <a:lnTo>
                    <a:pt x="503" y="10"/>
                  </a:lnTo>
                  <a:lnTo>
                    <a:pt x="503" y="15"/>
                  </a:lnTo>
                  <a:lnTo>
                    <a:pt x="502" y="21"/>
                  </a:lnTo>
                  <a:lnTo>
                    <a:pt x="502" y="28"/>
                  </a:lnTo>
                  <a:lnTo>
                    <a:pt x="502" y="28"/>
                  </a:lnTo>
                  <a:lnTo>
                    <a:pt x="499" y="40"/>
                  </a:lnTo>
                  <a:lnTo>
                    <a:pt x="497" y="48"/>
                  </a:lnTo>
                  <a:lnTo>
                    <a:pt x="497" y="58"/>
                  </a:lnTo>
                  <a:lnTo>
                    <a:pt x="497" y="58"/>
                  </a:lnTo>
                  <a:lnTo>
                    <a:pt x="497" y="63"/>
                  </a:lnTo>
                  <a:lnTo>
                    <a:pt x="499" y="68"/>
                  </a:lnTo>
                  <a:lnTo>
                    <a:pt x="502" y="72"/>
                  </a:lnTo>
                  <a:lnTo>
                    <a:pt x="504" y="77"/>
                  </a:lnTo>
                  <a:lnTo>
                    <a:pt x="511" y="83"/>
                  </a:lnTo>
                  <a:lnTo>
                    <a:pt x="517" y="88"/>
                  </a:lnTo>
                  <a:lnTo>
                    <a:pt x="547" y="119"/>
                  </a:lnTo>
                  <a:lnTo>
                    <a:pt x="557" y="169"/>
                  </a:lnTo>
                  <a:lnTo>
                    <a:pt x="542" y="179"/>
                  </a:lnTo>
                  <a:lnTo>
                    <a:pt x="542" y="220"/>
                  </a:lnTo>
                  <a:lnTo>
                    <a:pt x="522" y="230"/>
                  </a:lnTo>
                  <a:lnTo>
                    <a:pt x="522" y="230"/>
                  </a:lnTo>
                  <a:lnTo>
                    <a:pt x="542" y="311"/>
                  </a:lnTo>
                  <a:lnTo>
                    <a:pt x="542" y="311"/>
                  </a:lnTo>
                  <a:lnTo>
                    <a:pt x="545" y="321"/>
                  </a:lnTo>
                  <a:lnTo>
                    <a:pt x="546" y="336"/>
                  </a:lnTo>
                  <a:lnTo>
                    <a:pt x="547" y="355"/>
                  </a:lnTo>
                  <a:lnTo>
                    <a:pt x="547" y="376"/>
                  </a:lnTo>
                  <a:lnTo>
                    <a:pt x="547" y="399"/>
                  </a:lnTo>
                  <a:lnTo>
                    <a:pt x="546" y="422"/>
                  </a:lnTo>
                  <a:lnTo>
                    <a:pt x="542" y="443"/>
                  </a:lnTo>
                  <a:lnTo>
                    <a:pt x="537" y="462"/>
                  </a:lnTo>
                  <a:lnTo>
                    <a:pt x="537" y="462"/>
                  </a:lnTo>
                  <a:lnTo>
                    <a:pt x="532" y="480"/>
                  </a:lnTo>
                  <a:lnTo>
                    <a:pt x="528" y="495"/>
                  </a:lnTo>
                  <a:lnTo>
                    <a:pt x="524" y="510"/>
                  </a:lnTo>
                  <a:lnTo>
                    <a:pt x="523" y="523"/>
                  </a:lnTo>
                  <a:lnTo>
                    <a:pt x="522" y="542"/>
                  </a:lnTo>
                  <a:lnTo>
                    <a:pt x="522" y="548"/>
                  </a:lnTo>
                  <a:lnTo>
                    <a:pt x="514" y="561"/>
                  </a:lnTo>
                  <a:lnTo>
                    <a:pt x="512" y="553"/>
                  </a:lnTo>
                  <a:close/>
                  <a:moveTo>
                    <a:pt x="504" y="527"/>
                  </a:moveTo>
                  <a:lnTo>
                    <a:pt x="504" y="527"/>
                  </a:lnTo>
                  <a:lnTo>
                    <a:pt x="504" y="525"/>
                  </a:lnTo>
                  <a:lnTo>
                    <a:pt x="503" y="525"/>
                  </a:lnTo>
                  <a:lnTo>
                    <a:pt x="503" y="525"/>
                  </a:lnTo>
                  <a:lnTo>
                    <a:pt x="503" y="525"/>
                  </a:lnTo>
                  <a:lnTo>
                    <a:pt x="504" y="527"/>
                  </a:lnTo>
                  <a:lnTo>
                    <a:pt x="504" y="52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" name="Freeform 10">
              <a:extLst>
                <a:ext uri="{FF2B5EF4-FFF2-40B4-BE49-F238E27FC236}">
                  <a16:creationId xmlns:a16="http://schemas.microsoft.com/office/drawing/2014/main" id="{31840E59-4D85-496E-EE44-FF68DFF56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8775" y="1111250"/>
              <a:ext cx="139700" cy="568325"/>
            </a:xfrm>
            <a:custGeom>
              <a:avLst/>
              <a:gdLst>
                <a:gd name="T0" fmla="*/ 20 w 88"/>
                <a:gd name="T1" fmla="*/ 25 h 358"/>
                <a:gd name="T2" fmla="*/ 20 w 88"/>
                <a:gd name="T3" fmla="*/ 25 h 358"/>
                <a:gd name="T4" fmla="*/ 40 w 88"/>
                <a:gd name="T5" fmla="*/ 19 h 358"/>
                <a:gd name="T6" fmla="*/ 54 w 88"/>
                <a:gd name="T7" fmla="*/ 13 h 358"/>
                <a:gd name="T8" fmla="*/ 59 w 88"/>
                <a:gd name="T9" fmla="*/ 11 h 358"/>
                <a:gd name="T10" fmla="*/ 60 w 88"/>
                <a:gd name="T11" fmla="*/ 10 h 358"/>
                <a:gd name="T12" fmla="*/ 60 w 88"/>
                <a:gd name="T13" fmla="*/ 10 h 358"/>
                <a:gd name="T14" fmla="*/ 61 w 88"/>
                <a:gd name="T15" fmla="*/ 7 h 358"/>
                <a:gd name="T16" fmla="*/ 65 w 88"/>
                <a:gd name="T17" fmla="*/ 2 h 358"/>
                <a:gd name="T18" fmla="*/ 68 w 88"/>
                <a:gd name="T19" fmla="*/ 0 h 358"/>
                <a:gd name="T20" fmla="*/ 69 w 88"/>
                <a:gd name="T21" fmla="*/ 0 h 358"/>
                <a:gd name="T22" fmla="*/ 70 w 88"/>
                <a:gd name="T23" fmla="*/ 0 h 358"/>
                <a:gd name="T24" fmla="*/ 70 w 88"/>
                <a:gd name="T25" fmla="*/ 0 h 358"/>
                <a:gd name="T26" fmla="*/ 72 w 88"/>
                <a:gd name="T27" fmla="*/ 5 h 358"/>
                <a:gd name="T28" fmla="*/ 72 w 88"/>
                <a:gd name="T29" fmla="*/ 15 h 358"/>
                <a:gd name="T30" fmla="*/ 72 w 88"/>
                <a:gd name="T31" fmla="*/ 24 h 358"/>
                <a:gd name="T32" fmla="*/ 70 w 88"/>
                <a:gd name="T33" fmla="*/ 30 h 358"/>
                <a:gd name="T34" fmla="*/ 60 w 88"/>
                <a:gd name="T35" fmla="*/ 45 h 358"/>
                <a:gd name="T36" fmla="*/ 60 w 88"/>
                <a:gd name="T37" fmla="*/ 45 h 358"/>
                <a:gd name="T38" fmla="*/ 63 w 88"/>
                <a:gd name="T39" fmla="*/ 65 h 358"/>
                <a:gd name="T40" fmla="*/ 65 w 88"/>
                <a:gd name="T41" fmla="*/ 91 h 358"/>
                <a:gd name="T42" fmla="*/ 65 w 88"/>
                <a:gd name="T43" fmla="*/ 91 h 358"/>
                <a:gd name="T44" fmla="*/ 73 w 88"/>
                <a:gd name="T45" fmla="*/ 178 h 358"/>
                <a:gd name="T46" fmla="*/ 80 w 88"/>
                <a:gd name="T47" fmla="*/ 262 h 358"/>
                <a:gd name="T48" fmla="*/ 85 w 88"/>
                <a:gd name="T49" fmla="*/ 293 h 358"/>
                <a:gd name="T50" fmla="*/ 85 w 88"/>
                <a:gd name="T51" fmla="*/ 293 h 358"/>
                <a:gd name="T52" fmla="*/ 87 w 88"/>
                <a:gd name="T53" fmla="*/ 293 h 358"/>
                <a:gd name="T54" fmla="*/ 88 w 88"/>
                <a:gd name="T55" fmla="*/ 295 h 358"/>
                <a:gd name="T56" fmla="*/ 88 w 88"/>
                <a:gd name="T57" fmla="*/ 299 h 358"/>
                <a:gd name="T58" fmla="*/ 85 w 88"/>
                <a:gd name="T59" fmla="*/ 308 h 358"/>
                <a:gd name="T60" fmla="*/ 85 w 88"/>
                <a:gd name="T61" fmla="*/ 308 h 358"/>
                <a:gd name="T62" fmla="*/ 82 w 88"/>
                <a:gd name="T63" fmla="*/ 314 h 358"/>
                <a:gd name="T64" fmla="*/ 77 w 88"/>
                <a:gd name="T65" fmla="*/ 322 h 358"/>
                <a:gd name="T66" fmla="*/ 64 w 88"/>
                <a:gd name="T67" fmla="*/ 338 h 358"/>
                <a:gd name="T68" fmla="*/ 45 w 88"/>
                <a:gd name="T69" fmla="*/ 358 h 358"/>
                <a:gd name="T70" fmla="*/ 0 w 88"/>
                <a:gd name="T71" fmla="*/ 293 h 358"/>
                <a:gd name="T72" fmla="*/ 0 w 88"/>
                <a:gd name="T73" fmla="*/ 293 h 358"/>
                <a:gd name="T74" fmla="*/ 2 w 88"/>
                <a:gd name="T75" fmla="*/ 288 h 358"/>
                <a:gd name="T76" fmla="*/ 10 w 88"/>
                <a:gd name="T77" fmla="*/ 274 h 358"/>
                <a:gd name="T78" fmla="*/ 16 w 88"/>
                <a:gd name="T79" fmla="*/ 256 h 358"/>
                <a:gd name="T80" fmla="*/ 19 w 88"/>
                <a:gd name="T81" fmla="*/ 247 h 358"/>
                <a:gd name="T82" fmla="*/ 20 w 88"/>
                <a:gd name="T83" fmla="*/ 237 h 358"/>
                <a:gd name="T84" fmla="*/ 20 w 88"/>
                <a:gd name="T85" fmla="*/ 237 h 358"/>
                <a:gd name="T86" fmla="*/ 24 w 88"/>
                <a:gd name="T87" fmla="*/ 200 h 358"/>
                <a:gd name="T88" fmla="*/ 29 w 88"/>
                <a:gd name="T89" fmla="*/ 142 h 358"/>
                <a:gd name="T90" fmla="*/ 34 w 88"/>
                <a:gd name="T91" fmla="*/ 88 h 358"/>
                <a:gd name="T92" fmla="*/ 35 w 88"/>
                <a:gd name="T93" fmla="*/ 69 h 358"/>
                <a:gd name="T94" fmla="*/ 35 w 88"/>
                <a:gd name="T95" fmla="*/ 60 h 358"/>
                <a:gd name="T96" fmla="*/ 35 w 88"/>
                <a:gd name="T97" fmla="*/ 60 h 358"/>
                <a:gd name="T98" fmla="*/ 34 w 88"/>
                <a:gd name="T99" fmla="*/ 55 h 358"/>
                <a:gd name="T100" fmla="*/ 35 w 88"/>
                <a:gd name="T101" fmla="*/ 53 h 358"/>
                <a:gd name="T102" fmla="*/ 36 w 88"/>
                <a:gd name="T103" fmla="*/ 53 h 358"/>
                <a:gd name="T104" fmla="*/ 35 w 88"/>
                <a:gd name="T105" fmla="*/ 50 h 358"/>
                <a:gd name="T106" fmla="*/ 35 w 88"/>
                <a:gd name="T107" fmla="*/ 50 h 358"/>
                <a:gd name="T108" fmla="*/ 32 w 88"/>
                <a:gd name="T109" fmla="*/ 48 h 358"/>
                <a:gd name="T110" fmla="*/ 30 w 88"/>
                <a:gd name="T111" fmla="*/ 45 h 358"/>
                <a:gd name="T112" fmla="*/ 26 w 88"/>
                <a:gd name="T113" fmla="*/ 44 h 358"/>
                <a:gd name="T114" fmla="*/ 25 w 88"/>
                <a:gd name="T115" fmla="*/ 40 h 358"/>
                <a:gd name="T116" fmla="*/ 25 w 88"/>
                <a:gd name="T117" fmla="*/ 40 h 358"/>
                <a:gd name="T118" fmla="*/ 20 w 88"/>
                <a:gd name="T119" fmla="*/ 25 h 358"/>
                <a:gd name="T120" fmla="*/ 20 w 88"/>
                <a:gd name="T121" fmla="*/ 2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" h="358">
                  <a:moveTo>
                    <a:pt x="20" y="25"/>
                  </a:moveTo>
                  <a:lnTo>
                    <a:pt x="20" y="25"/>
                  </a:lnTo>
                  <a:lnTo>
                    <a:pt x="40" y="19"/>
                  </a:lnTo>
                  <a:lnTo>
                    <a:pt x="54" y="13"/>
                  </a:lnTo>
                  <a:lnTo>
                    <a:pt x="59" y="11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1" y="7"/>
                  </a:lnTo>
                  <a:lnTo>
                    <a:pt x="65" y="2"/>
                  </a:lnTo>
                  <a:lnTo>
                    <a:pt x="68" y="0"/>
                  </a:lnTo>
                  <a:lnTo>
                    <a:pt x="69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2" y="5"/>
                  </a:lnTo>
                  <a:lnTo>
                    <a:pt x="72" y="15"/>
                  </a:lnTo>
                  <a:lnTo>
                    <a:pt x="72" y="24"/>
                  </a:lnTo>
                  <a:lnTo>
                    <a:pt x="70" y="30"/>
                  </a:lnTo>
                  <a:lnTo>
                    <a:pt x="60" y="45"/>
                  </a:lnTo>
                  <a:lnTo>
                    <a:pt x="60" y="45"/>
                  </a:lnTo>
                  <a:lnTo>
                    <a:pt x="63" y="6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73" y="178"/>
                  </a:lnTo>
                  <a:lnTo>
                    <a:pt x="80" y="262"/>
                  </a:lnTo>
                  <a:lnTo>
                    <a:pt x="85" y="293"/>
                  </a:lnTo>
                  <a:lnTo>
                    <a:pt x="85" y="293"/>
                  </a:lnTo>
                  <a:lnTo>
                    <a:pt x="87" y="293"/>
                  </a:lnTo>
                  <a:lnTo>
                    <a:pt x="88" y="295"/>
                  </a:lnTo>
                  <a:lnTo>
                    <a:pt x="88" y="299"/>
                  </a:lnTo>
                  <a:lnTo>
                    <a:pt x="85" y="308"/>
                  </a:lnTo>
                  <a:lnTo>
                    <a:pt x="85" y="308"/>
                  </a:lnTo>
                  <a:lnTo>
                    <a:pt x="82" y="314"/>
                  </a:lnTo>
                  <a:lnTo>
                    <a:pt x="77" y="322"/>
                  </a:lnTo>
                  <a:lnTo>
                    <a:pt x="64" y="338"/>
                  </a:lnTo>
                  <a:lnTo>
                    <a:pt x="45" y="35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2" y="288"/>
                  </a:lnTo>
                  <a:lnTo>
                    <a:pt x="10" y="274"/>
                  </a:lnTo>
                  <a:lnTo>
                    <a:pt x="16" y="256"/>
                  </a:lnTo>
                  <a:lnTo>
                    <a:pt x="19" y="247"/>
                  </a:lnTo>
                  <a:lnTo>
                    <a:pt x="20" y="237"/>
                  </a:lnTo>
                  <a:lnTo>
                    <a:pt x="20" y="237"/>
                  </a:lnTo>
                  <a:lnTo>
                    <a:pt x="24" y="200"/>
                  </a:lnTo>
                  <a:lnTo>
                    <a:pt x="29" y="142"/>
                  </a:lnTo>
                  <a:lnTo>
                    <a:pt x="34" y="88"/>
                  </a:lnTo>
                  <a:lnTo>
                    <a:pt x="35" y="69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4" y="55"/>
                  </a:lnTo>
                  <a:lnTo>
                    <a:pt x="35" y="53"/>
                  </a:lnTo>
                  <a:lnTo>
                    <a:pt x="36" y="53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2" y="48"/>
                  </a:lnTo>
                  <a:lnTo>
                    <a:pt x="30" y="45"/>
                  </a:lnTo>
                  <a:lnTo>
                    <a:pt x="26" y="44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0" y="25"/>
                  </a:lnTo>
                  <a:lnTo>
                    <a:pt x="20" y="2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5" name="Freeform 13">
            <a:extLst>
              <a:ext uri="{FF2B5EF4-FFF2-40B4-BE49-F238E27FC236}">
                <a16:creationId xmlns:a16="http://schemas.microsoft.com/office/drawing/2014/main" id="{3DFAD67D-275B-CEF9-AFA7-D0E578332F8C}"/>
              </a:ext>
            </a:extLst>
          </p:cNvPr>
          <p:cNvSpPr>
            <a:spLocks/>
          </p:cNvSpPr>
          <p:nvPr/>
        </p:nvSpPr>
        <p:spPr bwMode="auto">
          <a:xfrm>
            <a:off x="7307882" y="3909922"/>
            <a:ext cx="1409700" cy="2401888"/>
          </a:xfrm>
          <a:custGeom>
            <a:avLst/>
            <a:gdLst>
              <a:gd name="T0" fmla="*/ 71 w 888"/>
              <a:gd name="T1" fmla="*/ 202 h 1513"/>
              <a:gd name="T2" fmla="*/ 81 w 888"/>
              <a:gd name="T3" fmla="*/ 227 h 1513"/>
              <a:gd name="T4" fmla="*/ 96 w 888"/>
              <a:gd name="T5" fmla="*/ 258 h 1513"/>
              <a:gd name="T6" fmla="*/ 109 w 888"/>
              <a:gd name="T7" fmla="*/ 287 h 1513"/>
              <a:gd name="T8" fmla="*/ 161 w 888"/>
              <a:gd name="T9" fmla="*/ 285 h 1513"/>
              <a:gd name="T10" fmla="*/ 253 w 888"/>
              <a:gd name="T11" fmla="*/ 374 h 1513"/>
              <a:gd name="T12" fmla="*/ 268 w 888"/>
              <a:gd name="T13" fmla="*/ 450 h 1513"/>
              <a:gd name="T14" fmla="*/ 321 w 888"/>
              <a:gd name="T15" fmla="*/ 583 h 1513"/>
              <a:gd name="T16" fmla="*/ 318 w 888"/>
              <a:gd name="T17" fmla="*/ 480 h 1513"/>
              <a:gd name="T18" fmla="*/ 327 w 888"/>
              <a:gd name="T19" fmla="*/ 439 h 1513"/>
              <a:gd name="T20" fmla="*/ 399 w 888"/>
              <a:gd name="T21" fmla="*/ 520 h 1513"/>
              <a:gd name="T22" fmla="*/ 428 w 888"/>
              <a:gd name="T23" fmla="*/ 717 h 1513"/>
              <a:gd name="T24" fmla="*/ 471 w 888"/>
              <a:gd name="T25" fmla="*/ 750 h 1513"/>
              <a:gd name="T26" fmla="*/ 505 w 888"/>
              <a:gd name="T27" fmla="*/ 808 h 1513"/>
              <a:gd name="T28" fmla="*/ 503 w 888"/>
              <a:gd name="T29" fmla="*/ 1051 h 1513"/>
              <a:gd name="T30" fmla="*/ 521 w 888"/>
              <a:gd name="T31" fmla="*/ 1308 h 1513"/>
              <a:gd name="T32" fmla="*/ 511 w 888"/>
              <a:gd name="T33" fmla="*/ 1346 h 1513"/>
              <a:gd name="T34" fmla="*/ 512 w 888"/>
              <a:gd name="T35" fmla="*/ 1370 h 1513"/>
              <a:gd name="T36" fmla="*/ 472 w 888"/>
              <a:gd name="T37" fmla="*/ 1407 h 1513"/>
              <a:gd name="T38" fmla="*/ 387 w 888"/>
              <a:gd name="T39" fmla="*/ 1426 h 1513"/>
              <a:gd name="T40" fmla="*/ 334 w 888"/>
              <a:gd name="T41" fmla="*/ 1440 h 1513"/>
              <a:gd name="T42" fmla="*/ 331 w 888"/>
              <a:gd name="T43" fmla="*/ 1474 h 1513"/>
              <a:gd name="T44" fmla="*/ 363 w 888"/>
              <a:gd name="T45" fmla="*/ 1505 h 1513"/>
              <a:gd name="T46" fmla="*/ 510 w 888"/>
              <a:gd name="T47" fmla="*/ 1510 h 1513"/>
              <a:gd name="T48" fmla="*/ 558 w 888"/>
              <a:gd name="T49" fmla="*/ 1500 h 1513"/>
              <a:gd name="T50" fmla="*/ 617 w 888"/>
              <a:gd name="T51" fmla="*/ 1505 h 1513"/>
              <a:gd name="T52" fmla="*/ 632 w 888"/>
              <a:gd name="T53" fmla="*/ 1457 h 1513"/>
              <a:gd name="T54" fmla="*/ 616 w 888"/>
              <a:gd name="T55" fmla="*/ 1404 h 1513"/>
              <a:gd name="T56" fmla="*/ 626 w 888"/>
              <a:gd name="T57" fmla="*/ 1307 h 1513"/>
              <a:gd name="T58" fmla="*/ 666 w 888"/>
              <a:gd name="T59" fmla="*/ 1095 h 1513"/>
              <a:gd name="T60" fmla="*/ 797 w 888"/>
              <a:gd name="T61" fmla="*/ 1070 h 1513"/>
              <a:gd name="T62" fmla="*/ 832 w 888"/>
              <a:gd name="T63" fmla="*/ 1053 h 1513"/>
              <a:gd name="T64" fmla="*/ 852 w 888"/>
              <a:gd name="T65" fmla="*/ 909 h 1513"/>
              <a:gd name="T66" fmla="*/ 842 w 888"/>
              <a:gd name="T67" fmla="*/ 697 h 1513"/>
              <a:gd name="T68" fmla="*/ 851 w 888"/>
              <a:gd name="T69" fmla="*/ 665 h 1513"/>
              <a:gd name="T70" fmla="*/ 711 w 888"/>
              <a:gd name="T71" fmla="*/ 445 h 1513"/>
              <a:gd name="T72" fmla="*/ 817 w 888"/>
              <a:gd name="T73" fmla="*/ 439 h 1513"/>
              <a:gd name="T74" fmla="*/ 846 w 888"/>
              <a:gd name="T75" fmla="*/ 433 h 1513"/>
              <a:gd name="T76" fmla="*/ 888 w 888"/>
              <a:gd name="T77" fmla="*/ 384 h 1513"/>
              <a:gd name="T78" fmla="*/ 883 w 888"/>
              <a:gd name="T79" fmla="*/ 369 h 1513"/>
              <a:gd name="T80" fmla="*/ 852 w 888"/>
              <a:gd name="T81" fmla="*/ 364 h 1513"/>
              <a:gd name="T82" fmla="*/ 839 w 888"/>
              <a:gd name="T83" fmla="*/ 357 h 1513"/>
              <a:gd name="T84" fmla="*/ 802 w 888"/>
              <a:gd name="T85" fmla="*/ 359 h 1513"/>
              <a:gd name="T86" fmla="*/ 762 w 888"/>
              <a:gd name="T87" fmla="*/ 343 h 1513"/>
              <a:gd name="T88" fmla="*/ 731 w 888"/>
              <a:gd name="T89" fmla="*/ 318 h 1513"/>
              <a:gd name="T90" fmla="*/ 547 w 888"/>
              <a:gd name="T91" fmla="*/ 249 h 1513"/>
              <a:gd name="T92" fmla="*/ 363 w 888"/>
              <a:gd name="T93" fmla="*/ 197 h 1513"/>
              <a:gd name="T94" fmla="*/ 303 w 888"/>
              <a:gd name="T95" fmla="*/ 152 h 1513"/>
              <a:gd name="T96" fmla="*/ 302 w 888"/>
              <a:gd name="T97" fmla="*/ 124 h 1513"/>
              <a:gd name="T98" fmla="*/ 308 w 888"/>
              <a:gd name="T99" fmla="*/ 106 h 1513"/>
              <a:gd name="T100" fmla="*/ 318 w 888"/>
              <a:gd name="T101" fmla="*/ 91 h 1513"/>
              <a:gd name="T102" fmla="*/ 338 w 888"/>
              <a:gd name="T103" fmla="*/ 59 h 1513"/>
              <a:gd name="T104" fmla="*/ 327 w 888"/>
              <a:gd name="T105" fmla="*/ 20 h 1513"/>
              <a:gd name="T106" fmla="*/ 288 w 888"/>
              <a:gd name="T107" fmla="*/ 9 h 1513"/>
              <a:gd name="T108" fmla="*/ 263 w 888"/>
              <a:gd name="T109" fmla="*/ 10 h 1513"/>
              <a:gd name="T110" fmla="*/ 227 w 888"/>
              <a:gd name="T111" fmla="*/ 15 h 1513"/>
              <a:gd name="T112" fmla="*/ 169 w 888"/>
              <a:gd name="T113" fmla="*/ 5 h 1513"/>
              <a:gd name="T114" fmla="*/ 91 w 888"/>
              <a:gd name="T115" fmla="*/ 4 h 1513"/>
              <a:gd name="T116" fmla="*/ 46 w 888"/>
              <a:gd name="T117" fmla="*/ 25 h 1513"/>
              <a:gd name="T118" fmla="*/ 0 w 888"/>
              <a:gd name="T119" fmla="*/ 81 h 1513"/>
              <a:gd name="T120" fmla="*/ 11 w 888"/>
              <a:gd name="T121" fmla="*/ 130 h 1513"/>
              <a:gd name="T122" fmla="*/ 21 w 888"/>
              <a:gd name="T123" fmla="*/ 136 h 1513"/>
              <a:gd name="T124" fmla="*/ 34 w 888"/>
              <a:gd name="T125" fmla="*/ 139 h 1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88" h="1513">
                <a:moveTo>
                  <a:pt x="58" y="135"/>
                </a:moveTo>
                <a:lnTo>
                  <a:pt x="58" y="135"/>
                </a:lnTo>
                <a:lnTo>
                  <a:pt x="61" y="167"/>
                </a:lnTo>
                <a:lnTo>
                  <a:pt x="61" y="167"/>
                </a:lnTo>
                <a:lnTo>
                  <a:pt x="63" y="177"/>
                </a:lnTo>
                <a:lnTo>
                  <a:pt x="66" y="188"/>
                </a:lnTo>
                <a:lnTo>
                  <a:pt x="71" y="202"/>
                </a:lnTo>
                <a:lnTo>
                  <a:pt x="71" y="202"/>
                </a:lnTo>
                <a:lnTo>
                  <a:pt x="66" y="212"/>
                </a:lnTo>
                <a:lnTo>
                  <a:pt x="61" y="222"/>
                </a:lnTo>
                <a:lnTo>
                  <a:pt x="61" y="222"/>
                </a:lnTo>
                <a:lnTo>
                  <a:pt x="63" y="224"/>
                </a:lnTo>
                <a:lnTo>
                  <a:pt x="71" y="225"/>
                </a:lnTo>
                <a:lnTo>
                  <a:pt x="81" y="227"/>
                </a:lnTo>
                <a:lnTo>
                  <a:pt x="81" y="258"/>
                </a:lnTo>
                <a:lnTo>
                  <a:pt x="81" y="258"/>
                </a:lnTo>
                <a:lnTo>
                  <a:pt x="89" y="256"/>
                </a:lnTo>
                <a:lnTo>
                  <a:pt x="94" y="256"/>
                </a:lnTo>
                <a:lnTo>
                  <a:pt x="95" y="256"/>
                </a:lnTo>
                <a:lnTo>
                  <a:pt x="96" y="258"/>
                </a:lnTo>
                <a:lnTo>
                  <a:pt x="96" y="258"/>
                </a:lnTo>
                <a:lnTo>
                  <a:pt x="95" y="265"/>
                </a:lnTo>
                <a:lnTo>
                  <a:pt x="95" y="270"/>
                </a:lnTo>
                <a:lnTo>
                  <a:pt x="96" y="273"/>
                </a:lnTo>
                <a:lnTo>
                  <a:pt x="96" y="273"/>
                </a:lnTo>
                <a:lnTo>
                  <a:pt x="99" y="277"/>
                </a:lnTo>
                <a:lnTo>
                  <a:pt x="105" y="283"/>
                </a:lnTo>
                <a:lnTo>
                  <a:pt x="109" y="287"/>
                </a:lnTo>
                <a:lnTo>
                  <a:pt x="113" y="289"/>
                </a:lnTo>
                <a:lnTo>
                  <a:pt x="118" y="292"/>
                </a:lnTo>
                <a:lnTo>
                  <a:pt x="123" y="293"/>
                </a:lnTo>
                <a:lnTo>
                  <a:pt x="123" y="293"/>
                </a:lnTo>
                <a:lnTo>
                  <a:pt x="130" y="293"/>
                </a:lnTo>
                <a:lnTo>
                  <a:pt x="139" y="290"/>
                </a:lnTo>
                <a:lnTo>
                  <a:pt x="161" y="285"/>
                </a:lnTo>
                <a:lnTo>
                  <a:pt x="186" y="277"/>
                </a:lnTo>
                <a:lnTo>
                  <a:pt x="227" y="298"/>
                </a:lnTo>
                <a:lnTo>
                  <a:pt x="217" y="333"/>
                </a:lnTo>
                <a:lnTo>
                  <a:pt x="242" y="343"/>
                </a:lnTo>
                <a:lnTo>
                  <a:pt x="242" y="359"/>
                </a:lnTo>
                <a:lnTo>
                  <a:pt x="253" y="374"/>
                </a:lnTo>
                <a:lnTo>
                  <a:pt x="253" y="374"/>
                </a:lnTo>
                <a:lnTo>
                  <a:pt x="255" y="379"/>
                </a:lnTo>
                <a:lnTo>
                  <a:pt x="260" y="395"/>
                </a:lnTo>
                <a:lnTo>
                  <a:pt x="263" y="407"/>
                </a:lnTo>
                <a:lnTo>
                  <a:pt x="265" y="419"/>
                </a:lnTo>
                <a:lnTo>
                  <a:pt x="266" y="433"/>
                </a:lnTo>
                <a:lnTo>
                  <a:pt x="268" y="450"/>
                </a:lnTo>
                <a:lnTo>
                  <a:pt x="268" y="450"/>
                </a:lnTo>
                <a:lnTo>
                  <a:pt x="266" y="492"/>
                </a:lnTo>
                <a:lnTo>
                  <a:pt x="265" y="544"/>
                </a:lnTo>
                <a:lnTo>
                  <a:pt x="263" y="606"/>
                </a:lnTo>
                <a:lnTo>
                  <a:pt x="293" y="641"/>
                </a:lnTo>
                <a:lnTo>
                  <a:pt x="323" y="606"/>
                </a:lnTo>
                <a:lnTo>
                  <a:pt x="323" y="606"/>
                </a:lnTo>
                <a:lnTo>
                  <a:pt x="321" y="583"/>
                </a:lnTo>
                <a:lnTo>
                  <a:pt x="318" y="566"/>
                </a:lnTo>
                <a:lnTo>
                  <a:pt x="318" y="551"/>
                </a:lnTo>
                <a:lnTo>
                  <a:pt x="318" y="551"/>
                </a:lnTo>
                <a:lnTo>
                  <a:pt x="321" y="518"/>
                </a:lnTo>
                <a:lnTo>
                  <a:pt x="321" y="498"/>
                </a:lnTo>
                <a:lnTo>
                  <a:pt x="319" y="489"/>
                </a:lnTo>
                <a:lnTo>
                  <a:pt x="318" y="480"/>
                </a:lnTo>
                <a:lnTo>
                  <a:pt x="318" y="480"/>
                </a:lnTo>
                <a:lnTo>
                  <a:pt x="311" y="457"/>
                </a:lnTo>
                <a:lnTo>
                  <a:pt x="299" y="427"/>
                </a:lnTo>
                <a:lnTo>
                  <a:pt x="283" y="389"/>
                </a:lnTo>
                <a:lnTo>
                  <a:pt x="283" y="389"/>
                </a:lnTo>
                <a:lnTo>
                  <a:pt x="309" y="419"/>
                </a:lnTo>
                <a:lnTo>
                  <a:pt x="327" y="439"/>
                </a:lnTo>
                <a:lnTo>
                  <a:pt x="334" y="447"/>
                </a:lnTo>
                <a:lnTo>
                  <a:pt x="338" y="450"/>
                </a:lnTo>
                <a:lnTo>
                  <a:pt x="338" y="450"/>
                </a:lnTo>
                <a:lnTo>
                  <a:pt x="342" y="452"/>
                </a:lnTo>
                <a:lnTo>
                  <a:pt x="348" y="458"/>
                </a:lnTo>
                <a:lnTo>
                  <a:pt x="366" y="480"/>
                </a:lnTo>
                <a:lnTo>
                  <a:pt x="399" y="520"/>
                </a:lnTo>
                <a:lnTo>
                  <a:pt x="399" y="520"/>
                </a:lnTo>
                <a:lnTo>
                  <a:pt x="401" y="525"/>
                </a:lnTo>
                <a:lnTo>
                  <a:pt x="404" y="534"/>
                </a:lnTo>
                <a:lnTo>
                  <a:pt x="409" y="562"/>
                </a:lnTo>
                <a:lnTo>
                  <a:pt x="414" y="599"/>
                </a:lnTo>
                <a:lnTo>
                  <a:pt x="419" y="640"/>
                </a:lnTo>
                <a:lnTo>
                  <a:pt x="428" y="717"/>
                </a:lnTo>
                <a:lnTo>
                  <a:pt x="430" y="754"/>
                </a:lnTo>
                <a:lnTo>
                  <a:pt x="430" y="754"/>
                </a:lnTo>
                <a:lnTo>
                  <a:pt x="432" y="755"/>
                </a:lnTo>
                <a:lnTo>
                  <a:pt x="433" y="756"/>
                </a:lnTo>
                <a:lnTo>
                  <a:pt x="437" y="756"/>
                </a:lnTo>
                <a:lnTo>
                  <a:pt x="453" y="754"/>
                </a:lnTo>
                <a:lnTo>
                  <a:pt x="471" y="750"/>
                </a:lnTo>
                <a:lnTo>
                  <a:pt x="478" y="748"/>
                </a:lnTo>
                <a:lnTo>
                  <a:pt x="484" y="748"/>
                </a:lnTo>
                <a:lnTo>
                  <a:pt x="505" y="748"/>
                </a:lnTo>
                <a:lnTo>
                  <a:pt x="505" y="748"/>
                </a:lnTo>
                <a:lnTo>
                  <a:pt x="505" y="764"/>
                </a:lnTo>
                <a:lnTo>
                  <a:pt x="505" y="808"/>
                </a:lnTo>
                <a:lnTo>
                  <a:pt x="505" y="808"/>
                </a:lnTo>
                <a:lnTo>
                  <a:pt x="503" y="861"/>
                </a:lnTo>
                <a:lnTo>
                  <a:pt x="501" y="941"/>
                </a:lnTo>
                <a:lnTo>
                  <a:pt x="497" y="1014"/>
                </a:lnTo>
                <a:lnTo>
                  <a:pt x="496" y="1037"/>
                </a:lnTo>
                <a:lnTo>
                  <a:pt x="495" y="1046"/>
                </a:lnTo>
                <a:lnTo>
                  <a:pt x="495" y="1046"/>
                </a:lnTo>
                <a:lnTo>
                  <a:pt x="503" y="1051"/>
                </a:lnTo>
                <a:lnTo>
                  <a:pt x="525" y="1061"/>
                </a:lnTo>
                <a:lnTo>
                  <a:pt x="525" y="1061"/>
                </a:lnTo>
                <a:lnTo>
                  <a:pt x="522" y="1096"/>
                </a:lnTo>
                <a:lnTo>
                  <a:pt x="521" y="1134"/>
                </a:lnTo>
                <a:lnTo>
                  <a:pt x="520" y="1211"/>
                </a:lnTo>
                <a:lnTo>
                  <a:pt x="521" y="1274"/>
                </a:lnTo>
                <a:lnTo>
                  <a:pt x="521" y="1308"/>
                </a:lnTo>
                <a:lnTo>
                  <a:pt x="521" y="1308"/>
                </a:lnTo>
                <a:lnTo>
                  <a:pt x="521" y="1317"/>
                </a:lnTo>
                <a:lnTo>
                  <a:pt x="521" y="1322"/>
                </a:lnTo>
                <a:lnTo>
                  <a:pt x="520" y="1327"/>
                </a:lnTo>
                <a:lnTo>
                  <a:pt x="517" y="1331"/>
                </a:lnTo>
                <a:lnTo>
                  <a:pt x="513" y="1340"/>
                </a:lnTo>
                <a:lnTo>
                  <a:pt x="511" y="1346"/>
                </a:lnTo>
                <a:lnTo>
                  <a:pt x="510" y="1354"/>
                </a:lnTo>
                <a:lnTo>
                  <a:pt x="510" y="1354"/>
                </a:lnTo>
                <a:lnTo>
                  <a:pt x="510" y="1361"/>
                </a:lnTo>
                <a:lnTo>
                  <a:pt x="510" y="1365"/>
                </a:lnTo>
                <a:lnTo>
                  <a:pt x="511" y="1368"/>
                </a:lnTo>
                <a:lnTo>
                  <a:pt x="511" y="1369"/>
                </a:lnTo>
                <a:lnTo>
                  <a:pt x="512" y="1370"/>
                </a:lnTo>
                <a:lnTo>
                  <a:pt x="511" y="1371"/>
                </a:lnTo>
                <a:lnTo>
                  <a:pt x="505" y="1379"/>
                </a:lnTo>
                <a:lnTo>
                  <a:pt x="505" y="1379"/>
                </a:lnTo>
                <a:lnTo>
                  <a:pt x="493" y="1390"/>
                </a:lnTo>
                <a:lnTo>
                  <a:pt x="488" y="1397"/>
                </a:lnTo>
                <a:lnTo>
                  <a:pt x="481" y="1402"/>
                </a:lnTo>
                <a:lnTo>
                  <a:pt x="472" y="1407"/>
                </a:lnTo>
                <a:lnTo>
                  <a:pt x="462" y="1411"/>
                </a:lnTo>
                <a:lnTo>
                  <a:pt x="449" y="1416"/>
                </a:lnTo>
                <a:lnTo>
                  <a:pt x="434" y="1419"/>
                </a:lnTo>
                <a:lnTo>
                  <a:pt x="434" y="1419"/>
                </a:lnTo>
                <a:lnTo>
                  <a:pt x="419" y="1422"/>
                </a:lnTo>
                <a:lnTo>
                  <a:pt x="406" y="1424"/>
                </a:lnTo>
                <a:lnTo>
                  <a:pt x="387" y="1426"/>
                </a:lnTo>
                <a:lnTo>
                  <a:pt x="374" y="1427"/>
                </a:lnTo>
                <a:lnTo>
                  <a:pt x="366" y="1427"/>
                </a:lnTo>
                <a:lnTo>
                  <a:pt x="358" y="1429"/>
                </a:lnTo>
                <a:lnTo>
                  <a:pt x="358" y="1429"/>
                </a:lnTo>
                <a:lnTo>
                  <a:pt x="345" y="1435"/>
                </a:lnTo>
                <a:lnTo>
                  <a:pt x="338" y="1437"/>
                </a:lnTo>
                <a:lnTo>
                  <a:pt x="334" y="1440"/>
                </a:lnTo>
                <a:lnTo>
                  <a:pt x="331" y="1443"/>
                </a:lnTo>
                <a:lnTo>
                  <a:pt x="329" y="1447"/>
                </a:lnTo>
                <a:lnTo>
                  <a:pt x="328" y="1453"/>
                </a:lnTo>
                <a:lnTo>
                  <a:pt x="328" y="1460"/>
                </a:lnTo>
                <a:lnTo>
                  <a:pt x="328" y="1460"/>
                </a:lnTo>
                <a:lnTo>
                  <a:pt x="329" y="1467"/>
                </a:lnTo>
                <a:lnTo>
                  <a:pt x="331" y="1474"/>
                </a:lnTo>
                <a:lnTo>
                  <a:pt x="333" y="1480"/>
                </a:lnTo>
                <a:lnTo>
                  <a:pt x="337" y="1486"/>
                </a:lnTo>
                <a:lnTo>
                  <a:pt x="342" y="1491"/>
                </a:lnTo>
                <a:lnTo>
                  <a:pt x="347" y="1496"/>
                </a:lnTo>
                <a:lnTo>
                  <a:pt x="355" y="1501"/>
                </a:lnTo>
                <a:lnTo>
                  <a:pt x="363" y="1505"/>
                </a:lnTo>
                <a:lnTo>
                  <a:pt x="363" y="1505"/>
                </a:lnTo>
                <a:lnTo>
                  <a:pt x="377" y="1509"/>
                </a:lnTo>
                <a:lnTo>
                  <a:pt x="396" y="1512"/>
                </a:lnTo>
                <a:lnTo>
                  <a:pt x="419" y="1513"/>
                </a:lnTo>
                <a:lnTo>
                  <a:pt x="444" y="1513"/>
                </a:lnTo>
                <a:lnTo>
                  <a:pt x="488" y="1513"/>
                </a:lnTo>
                <a:lnTo>
                  <a:pt x="503" y="1512"/>
                </a:lnTo>
                <a:lnTo>
                  <a:pt x="510" y="1510"/>
                </a:lnTo>
                <a:lnTo>
                  <a:pt x="510" y="1510"/>
                </a:lnTo>
                <a:lnTo>
                  <a:pt x="513" y="1508"/>
                </a:lnTo>
                <a:lnTo>
                  <a:pt x="518" y="1505"/>
                </a:lnTo>
                <a:lnTo>
                  <a:pt x="532" y="1500"/>
                </a:lnTo>
                <a:lnTo>
                  <a:pt x="550" y="1495"/>
                </a:lnTo>
                <a:lnTo>
                  <a:pt x="550" y="1495"/>
                </a:lnTo>
                <a:lnTo>
                  <a:pt x="558" y="1500"/>
                </a:lnTo>
                <a:lnTo>
                  <a:pt x="564" y="1503"/>
                </a:lnTo>
                <a:lnTo>
                  <a:pt x="570" y="1505"/>
                </a:lnTo>
                <a:lnTo>
                  <a:pt x="570" y="1505"/>
                </a:lnTo>
                <a:lnTo>
                  <a:pt x="581" y="1507"/>
                </a:lnTo>
                <a:lnTo>
                  <a:pt x="599" y="1508"/>
                </a:lnTo>
                <a:lnTo>
                  <a:pt x="608" y="1507"/>
                </a:lnTo>
                <a:lnTo>
                  <a:pt x="617" y="1505"/>
                </a:lnTo>
                <a:lnTo>
                  <a:pt x="619" y="1503"/>
                </a:lnTo>
                <a:lnTo>
                  <a:pt x="623" y="1501"/>
                </a:lnTo>
                <a:lnTo>
                  <a:pt x="624" y="1499"/>
                </a:lnTo>
                <a:lnTo>
                  <a:pt x="626" y="1495"/>
                </a:lnTo>
                <a:lnTo>
                  <a:pt x="626" y="1495"/>
                </a:lnTo>
                <a:lnTo>
                  <a:pt x="628" y="1477"/>
                </a:lnTo>
                <a:lnTo>
                  <a:pt x="632" y="1457"/>
                </a:lnTo>
                <a:lnTo>
                  <a:pt x="632" y="1438"/>
                </a:lnTo>
                <a:lnTo>
                  <a:pt x="632" y="1429"/>
                </a:lnTo>
                <a:lnTo>
                  <a:pt x="631" y="1424"/>
                </a:lnTo>
                <a:lnTo>
                  <a:pt x="631" y="1424"/>
                </a:lnTo>
                <a:lnTo>
                  <a:pt x="626" y="1417"/>
                </a:lnTo>
                <a:lnTo>
                  <a:pt x="622" y="1411"/>
                </a:lnTo>
                <a:lnTo>
                  <a:pt x="616" y="1404"/>
                </a:lnTo>
                <a:lnTo>
                  <a:pt x="616" y="1404"/>
                </a:lnTo>
                <a:lnTo>
                  <a:pt x="614" y="1384"/>
                </a:lnTo>
                <a:lnTo>
                  <a:pt x="614" y="1364"/>
                </a:lnTo>
                <a:lnTo>
                  <a:pt x="617" y="1342"/>
                </a:lnTo>
                <a:lnTo>
                  <a:pt x="617" y="1342"/>
                </a:lnTo>
                <a:lnTo>
                  <a:pt x="621" y="1323"/>
                </a:lnTo>
                <a:lnTo>
                  <a:pt x="626" y="1307"/>
                </a:lnTo>
                <a:lnTo>
                  <a:pt x="629" y="1284"/>
                </a:lnTo>
                <a:lnTo>
                  <a:pt x="636" y="1248"/>
                </a:lnTo>
                <a:lnTo>
                  <a:pt x="636" y="1248"/>
                </a:lnTo>
                <a:lnTo>
                  <a:pt x="645" y="1174"/>
                </a:lnTo>
                <a:lnTo>
                  <a:pt x="652" y="1095"/>
                </a:lnTo>
                <a:lnTo>
                  <a:pt x="652" y="1095"/>
                </a:lnTo>
                <a:lnTo>
                  <a:pt x="666" y="1095"/>
                </a:lnTo>
                <a:lnTo>
                  <a:pt x="681" y="1095"/>
                </a:lnTo>
                <a:lnTo>
                  <a:pt x="696" y="1094"/>
                </a:lnTo>
                <a:lnTo>
                  <a:pt x="711" y="1091"/>
                </a:lnTo>
                <a:lnTo>
                  <a:pt x="711" y="1091"/>
                </a:lnTo>
                <a:lnTo>
                  <a:pt x="753" y="1082"/>
                </a:lnTo>
                <a:lnTo>
                  <a:pt x="781" y="1075"/>
                </a:lnTo>
                <a:lnTo>
                  <a:pt x="797" y="1070"/>
                </a:lnTo>
                <a:lnTo>
                  <a:pt x="801" y="1067"/>
                </a:lnTo>
                <a:lnTo>
                  <a:pt x="802" y="1066"/>
                </a:lnTo>
                <a:lnTo>
                  <a:pt x="802" y="1066"/>
                </a:lnTo>
                <a:lnTo>
                  <a:pt x="805" y="1065"/>
                </a:lnTo>
                <a:lnTo>
                  <a:pt x="810" y="1062"/>
                </a:lnTo>
                <a:lnTo>
                  <a:pt x="825" y="1057"/>
                </a:lnTo>
                <a:lnTo>
                  <a:pt x="832" y="1053"/>
                </a:lnTo>
                <a:lnTo>
                  <a:pt x="840" y="1049"/>
                </a:lnTo>
                <a:lnTo>
                  <a:pt x="845" y="1046"/>
                </a:lnTo>
                <a:lnTo>
                  <a:pt x="846" y="1043"/>
                </a:lnTo>
                <a:lnTo>
                  <a:pt x="847" y="1041"/>
                </a:lnTo>
                <a:lnTo>
                  <a:pt x="847" y="1041"/>
                </a:lnTo>
                <a:lnTo>
                  <a:pt x="850" y="996"/>
                </a:lnTo>
                <a:lnTo>
                  <a:pt x="852" y="909"/>
                </a:lnTo>
                <a:lnTo>
                  <a:pt x="854" y="859"/>
                </a:lnTo>
                <a:lnTo>
                  <a:pt x="852" y="812"/>
                </a:lnTo>
                <a:lnTo>
                  <a:pt x="851" y="770"/>
                </a:lnTo>
                <a:lnTo>
                  <a:pt x="849" y="741"/>
                </a:lnTo>
                <a:lnTo>
                  <a:pt x="849" y="741"/>
                </a:lnTo>
                <a:lnTo>
                  <a:pt x="845" y="717"/>
                </a:lnTo>
                <a:lnTo>
                  <a:pt x="842" y="697"/>
                </a:lnTo>
                <a:lnTo>
                  <a:pt x="841" y="688"/>
                </a:lnTo>
                <a:lnTo>
                  <a:pt x="842" y="681"/>
                </a:lnTo>
                <a:lnTo>
                  <a:pt x="846" y="676"/>
                </a:lnTo>
                <a:lnTo>
                  <a:pt x="847" y="673"/>
                </a:lnTo>
                <a:lnTo>
                  <a:pt x="851" y="672"/>
                </a:lnTo>
                <a:lnTo>
                  <a:pt x="851" y="672"/>
                </a:lnTo>
                <a:lnTo>
                  <a:pt x="851" y="665"/>
                </a:lnTo>
                <a:lnTo>
                  <a:pt x="851" y="659"/>
                </a:lnTo>
                <a:lnTo>
                  <a:pt x="847" y="644"/>
                </a:lnTo>
                <a:lnTo>
                  <a:pt x="842" y="626"/>
                </a:lnTo>
                <a:lnTo>
                  <a:pt x="836" y="610"/>
                </a:lnTo>
                <a:lnTo>
                  <a:pt x="823" y="582"/>
                </a:lnTo>
                <a:lnTo>
                  <a:pt x="817" y="571"/>
                </a:lnTo>
                <a:lnTo>
                  <a:pt x="711" y="445"/>
                </a:lnTo>
                <a:lnTo>
                  <a:pt x="762" y="450"/>
                </a:lnTo>
                <a:lnTo>
                  <a:pt x="777" y="445"/>
                </a:lnTo>
                <a:lnTo>
                  <a:pt x="782" y="434"/>
                </a:lnTo>
                <a:lnTo>
                  <a:pt x="782" y="434"/>
                </a:lnTo>
                <a:lnTo>
                  <a:pt x="792" y="437"/>
                </a:lnTo>
                <a:lnTo>
                  <a:pt x="803" y="438"/>
                </a:lnTo>
                <a:lnTo>
                  <a:pt x="817" y="439"/>
                </a:lnTo>
                <a:lnTo>
                  <a:pt x="817" y="439"/>
                </a:lnTo>
                <a:lnTo>
                  <a:pt x="829" y="441"/>
                </a:lnTo>
                <a:lnTo>
                  <a:pt x="835" y="442"/>
                </a:lnTo>
                <a:lnTo>
                  <a:pt x="839" y="442"/>
                </a:lnTo>
                <a:lnTo>
                  <a:pt x="842" y="439"/>
                </a:lnTo>
                <a:lnTo>
                  <a:pt x="842" y="439"/>
                </a:lnTo>
                <a:lnTo>
                  <a:pt x="846" y="433"/>
                </a:lnTo>
                <a:lnTo>
                  <a:pt x="850" y="427"/>
                </a:lnTo>
                <a:lnTo>
                  <a:pt x="852" y="419"/>
                </a:lnTo>
                <a:lnTo>
                  <a:pt x="873" y="404"/>
                </a:lnTo>
                <a:lnTo>
                  <a:pt x="873" y="404"/>
                </a:lnTo>
                <a:lnTo>
                  <a:pt x="879" y="398"/>
                </a:lnTo>
                <a:lnTo>
                  <a:pt x="884" y="391"/>
                </a:lnTo>
                <a:lnTo>
                  <a:pt x="888" y="384"/>
                </a:lnTo>
                <a:lnTo>
                  <a:pt x="878" y="384"/>
                </a:lnTo>
                <a:lnTo>
                  <a:pt x="878" y="384"/>
                </a:lnTo>
                <a:lnTo>
                  <a:pt x="883" y="378"/>
                </a:lnTo>
                <a:lnTo>
                  <a:pt x="884" y="373"/>
                </a:lnTo>
                <a:lnTo>
                  <a:pt x="884" y="370"/>
                </a:lnTo>
                <a:lnTo>
                  <a:pt x="883" y="369"/>
                </a:lnTo>
                <a:lnTo>
                  <a:pt x="883" y="369"/>
                </a:lnTo>
                <a:lnTo>
                  <a:pt x="879" y="367"/>
                </a:lnTo>
                <a:lnTo>
                  <a:pt x="876" y="367"/>
                </a:lnTo>
                <a:lnTo>
                  <a:pt x="873" y="369"/>
                </a:lnTo>
                <a:lnTo>
                  <a:pt x="873" y="369"/>
                </a:lnTo>
                <a:lnTo>
                  <a:pt x="865" y="366"/>
                </a:lnTo>
                <a:lnTo>
                  <a:pt x="858" y="365"/>
                </a:lnTo>
                <a:lnTo>
                  <a:pt x="852" y="364"/>
                </a:lnTo>
                <a:lnTo>
                  <a:pt x="852" y="364"/>
                </a:lnTo>
                <a:lnTo>
                  <a:pt x="847" y="365"/>
                </a:lnTo>
                <a:lnTo>
                  <a:pt x="844" y="366"/>
                </a:lnTo>
                <a:lnTo>
                  <a:pt x="837" y="369"/>
                </a:lnTo>
                <a:lnTo>
                  <a:pt x="837" y="369"/>
                </a:lnTo>
                <a:lnTo>
                  <a:pt x="839" y="362"/>
                </a:lnTo>
                <a:lnTo>
                  <a:pt x="839" y="357"/>
                </a:lnTo>
                <a:lnTo>
                  <a:pt x="837" y="354"/>
                </a:lnTo>
                <a:lnTo>
                  <a:pt x="837" y="354"/>
                </a:lnTo>
                <a:lnTo>
                  <a:pt x="834" y="352"/>
                </a:lnTo>
                <a:lnTo>
                  <a:pt x="826" y="352"/>
                </a:lnTo>
                <a:lnTo>
                  <a:pt x="817" y="354"/>
                </a:lnTo>
                <a:lnTo>
                  <a:pt x="802" y="359"/>
                </a:lnTo>
                <a:lnTo>
                  <a:pt x="802" y="359"/>
                </a:lnTo>
                <a:lnTo>
                  <a:pt x="801" y="355"/>
                </a:lnTo>
                <a:lnTo>
                  <a:pt x="797" y="351"/>
                </a:lnTo>
                <a:lnTo>
                  <a:pt x="792" y="349"/>
                </a:lnTo>
                <a:lnTo>
                  <a:pt x="792" y="349"/>
                </a:lnTo>
                <a:lnTo>
                  <a:pt x="773" y="345"/>
                </a:lnTo>
                <a:lnTo>
                  <a:pt x="762" y="343"/>
                </a:lnTo>
                <a:lnTo>
                  <a:pt x="762" y="343"/>
                </a:lnTo>
                <a:lnTo>
                  <a:pt x="760" y="341"/>
                </a:lnTo>
                <a:lnTo>
                  <a:pt x="757" y="335"/>
                </a:lnTo>
                <a:lnTo>
                  <a:pt x="753" y="331"/>
                </a:lnTo>
                <a:lnTo>
                  <a:pt x="748" y="327"/>
                </a:lnTo>
                <a:lnTo>
                  <a:pt x="740" y="322"/>
                </a:lnTo>
                <a:lnTo>
                  <a:pt x="731" y="318"/>
                </a:lnTo>
                <a:lnTo>
                  <a:pt x="731" y="318"/>
                </a:lnTo>
                <a:lnTo>
                  <a:pt x="636" y="278"/>
                </a:lnTo>
                <a:lnTo>
                  <a:pt x="636" y="278"/>
                </a:lnTo>
                <a:lnTo>
                  <a:pt x="617" y="274"/>
                </a:lnTo>
                <a:lnTo>
                  <a:pt x="590" y="268"/>
                </a:lnTo>
                <a:lnTo>
                  <a:pt x="590" y="268"/>
                </a:lnTo>
                <a:lnTo>
                  <a:pt x="573" y="261"/>
                </a:lnTo>
                <a:lnTo>
                  <a:pt x="547" y="249"/>
                </a:lnTo>
                <a:lnTo>
                  <a:pt x="500" y="227"/>
                </a:lnTo>
                <a:lnTo>
                  <a:pt x="500" y="227"/>
                </a:lnTo>
                <a:lnTo>
                  <a:pt x="472" y="220"/>
                </a:lnTo>
                <a:lnTo>
                  <a:pt x="428" y="208"/>
                </a:lnTo>
                <a:lnTo>
                  <a:pt x="386" y="200"/>
                </a:lnTo>
                <a:lnTo>
                  <a:pt x="371" y="197"/>
                </a:lnTo>
                <a:lnTo>
                  <a:pt x="363" y="197"/>
                </a:lnTo>
                <a:lnTo>
                  <a:pt x="363" y="197"/>
                </a:lnTo>
                <a:lnTo>
                  <a:pt x="350" y="197"/>
                </a:lnTo>
                <a:lnTo>
                  <a:pt x="343" y="197"/>
                </a:lnTo>
                <a:lnTo>
                  <a:pt x="328" y="177"/>
                </a:lnTo>
                <a:lnTo>
                  <a:pt x="308" y="187"/>
                </a:lnTo>
                <a:lnTo>
                  <a:pt x="303" y="152"/>
                </a:lnTo>
                <a:lnTo>
                  <a:pt x="303" y="152"/>
                </a:lnTo>
                <a:lnTo>
                  <a:pt x="304" y="152"/>
                </a:lnTo>
                <a:lnTo>
                  <a:pt x="305" y="150"/>
                </a:lnTo>
                <a:lnTo>
                  <a:pt x="305" y="149"/>
                </a:lnTo>
                <a:lnTo>
                  <a:pt x="307" y="145"/>
                </a:lnTo>
                <a:lnTo>
                  <a:pt x="305" y="140"/>
                </a:lnTo>
                <a:lnTo>
                  <a:pt x="304" y="133"/>
                </a:lnTo>
                <a:lnTo>
                  <a:pt x="302" y="124"/>
                </a:lnTo>
                <a:lnTo>
                  <a:pt x="302" y="124"/>
                </a:lnTo>
                <a:lnTo>
                  <a:pt x="304" y="121"/>
                </a:lnTo>
                <a:lnTo>
                  <a:pt x="305" y="119"/>
                </a:lnTo>
                <a:lnTo>
                  <a:pt x="307" y="115"/>
                </a:lnTo>
                <a:lnTo>
                  <a:pt x="307" y="110"/>
                </a:lnTo>
                <a:lnTo>
                  <a:pt x="308" y="106"/>
                </a:lnTo>
                <a:lnTo>
                  <a:pt x="308" y="106"/>
                </a:lnTo>
                <a:lnTo>
                  <a:pt x="309" y="105"/>
                </a:lnTo>
                <a:lnTo>
                  <a:pt x="309" y="102"/>
                </a:lnTo>
                <a:lnTo>
                  <a:pt x="307" y="98"/>
                </a:lnTo>
                <a:lnTo>
                  <a:pt x="303" y="96"/>
                </a:lnTo>
                <a:lnTo>
                  <a:pt x="303" y="96"/>
                </a:lnTo>
                <a:lnTo>
                  <a:pt x="308" y="93"/>
                </a:lnTo>
                <a:lnTo>
                  <a:pt x="318" y="91"/>
                </a:lnTo>
                <a:lnTo>
                  <a:pt x="318" y="91"/>
                </a:lnTo>
                <a:lnTo>
                  <a:pt x="324" y="90"/>
                </a:lnTo>
                <a:lnTo>
                  <a:pt x="328" y="86"/>
                </a:lnTo>
                <a:lnTo>
                  <a:pt x="328" y="86"/>
                </a:lnTo>
                <a:lnTo>
                  <a:pt x="333" y="78"/>
                </a:lnTo>
                <a:lnTo>
                  <a:pt x="337" y="66"/>
                </a:lnTo>
                <a:lnTo>
                  <a:pt x="338" y="59"/>
                </a:lnTo>
                <a:lnTo>
                  <a:pt x="339" y="51"/>
                </a:lnTo>
                <a:lnTo>
                  <a:pt x="339" y="43"/>
                </a:lnTo>
                <a:lnTo>
                  <a:pt x="338" y="35"/>
                </a:lnTo>
                <a:lnTo>
                  <a:pt x="338" y="35"/>
                </a:lnTo>
                <a:lnTo>
                  <a:pt x="336" y="29"/>
                </a:lnTo>
                <a:lnTo>
                  <a:pt x="332" y="24"/>
                </a:lnTo>
                <a:lnTo>
                  <a:pt x="327" y="20"/>
                </a:lnTo>
                <a:lnTo>
                  <a:pt x="322" y="16"/>
                </a:lnTo>
                <a:lnTo>
                  <a:pt x="309" y="14"/>
                </a:lnTo>
                <a:lnTo>
                  <a:pt x="298" y="10"/>
                </a:lnTo>
                <a:lnTo>
                  <a:pt x="298" y="10"/>
                </a:lnTo>
                <a:lnTo>
                  <a:pt x="293" y="9"/>
                </a:lnTo>
                <a:lnTo>
                  <a:pt x="290" y="9"/>
                </a:lnTo>
                <a:lnTo>
                  <a:pt x="288" y="9"/>
                </a:lnTo>
                <a:lnTo>
                  <a:pt x="287" y="10"/>
                </a:lnTo>
                <a:lnTo>
                  <a:pt x="285" y="13"/>
                </a:lnTo>
                <a:lnTo>
                  <a:pt x="283" y="15"/>
                </a:lnTo>
                <a:lnTo>
                  <a:pt x="283" y="15"/>
                </a:lnTo>
                <a:lnTo>
                  <a:pt x="279" y="15"/>
                </a:lnTo>
                <a:lnTo>
                  <a:pt x="275" y="14"/>
                </a:lnTo>
                <a:lnTo>
                  <a:pt x="263" y="10"/>
                </a:lnTo>
                <a:lnTo>
                  <a:pt x="263" y="10"/>
                </a:lnTo>
                <a:lnTo>
                  <a:pt x="259" y="10"/>
                </a:lnTo>
                <a:lnTo>
                  <a:pt x="256" y="10"/>
                </a:lnTo>
                <a:lnTo>
                  <a:pt x="251" y="11"/>
                </a:lnTo>
                <a:lnTo>
                  <a:pt x="242" y="14"/>
                </a:lnTo>
                <a:lnTo>
                  <a:pt x="227" y="15"/>
                </a:lnTo>
                <a:lnTo>
                  <a:pt x="227" y="15"/>
                </a:lnTo>
                <a:lnTo>
                  <a:pt x="213" y="15"/>
                </a:lnTo>
                <a:lnTo>
                  <a:pt x="203" y="16"/>
                </a:lnTo>
                <a:lnTo>
                  <a:pt x="203" y="16"/>
                </a:lnTo>
                <a:lnTo>
                  <a:pt x="197" y="15"/>
                </a:lnTo>
                <a:lnTo>
                  <a:pt x="197" y="15"/>
                </a:lnTo>
                <a:lnTo>
                  <a:pt x="181" y="9"/>
                </a:lnTo>
                <a:lnTo>
                  <a:pt x="169" y="5"/>
                </a:lnTo>
                <a:lnTo>
                  <a:pt x="158" y="3"/>
                </a:lnTo>
                <a:lnTo>
                  <a:pt x="140" y="0"/>
                </a:lnTo>
                <a:lnTo>
                  <a:pt x="140" y="0"/>
                </a:lnTo>
                <a:lnTo>
                  <a:pt x="123" y="0"/>
                </a:lnTo>
                <a:lnTo>
                  <a:pt x="110" y="1"/>
                </a:lnTo>
                <a:lnTo>
                  <a:pt x="101" y="3"/>
                </a:lnTo>
                <a:lnTo>
                  <a:pt x="91" y="4"/>
                </a:lnTo>
                <a:lnTo>
                  <a:pt x="91" y="4"/>
                </a:lnTo>
                <a:lnTo>
                  <a:pt x="86" y="5"/>
                </a:lnTo>
                <a:lnTo>
                  <a:pt x="80" y="8"/>
                </a:lnTo>
                <a:lnTo>
                  <a:pt x="67" y="13"/>
                </a:lnTo>
                <a:lnTo>
                  <a:pt x="55" y="19"/>
                </a:lnTo>
                <a:lnTo>
                  <a:pt x="46" y="25"/>
                </a:lnTo>
                <a:lnTo>
                  <a:pt x="46" y="25"/>
                </a:lnTo>
                <a:lnTo>
                  <a:pt x="36" y="32"/>
                </a:lnTo>
                <a:lnTo>
                  <a:pt x="28" y="38"/>
                </a:lnTo>
                <a:lnTo>
                  <a:pt x="22" y="43"/>
                </a:lnTo>
                <a:lnTo>
                  <a:pt x="14" y="51"/>
                </a:lnTo>
                <a:lnTo>
                  <a:pt x="8" y="59"/>
                </a:lnTo>
                <a:lnTo>
                  <a:pt x="3" y="69"/>
                </a:lnTo>
                <a:lnTo>
                  <a:pt x="0" y="81"/>
                </a:lnTo>
                <a:lnTo>
                  <a:pt x="0" y="81"/>
                </a:lnTo>
                <a:lnTo>
                  <a:pt x="0" y="92"/>
                </a:lnTo>
                <a:lnTo>
                  <a:pt x="0" y="102"/>
                </a:lnTo>
                <a:lnTo>
                  <a:pt x="2" y="111"/>
                </a:lnTo>
                <a:lnTo>
                  <a:pt x="4" y="119"/>
                </a:lnTo>
                <a:lnTo>
                  <a:pt x="9" y="129"/>
                </a:lnTo>
                <a:lnTo>
                  <a:pt x="11" y="130"/>
                </a:lnTo>
                <a:lnTo>
                  <a:pt x="12" y="130"/>
                </a:lnTo>
                <a:lnTo>
                  <a:pt x="12" y="130"/>
                </a:lnTo>
                <a:lnTo>
                  <a:pt x="11" y="111"/>
                </a:lnTo>
                <a:lnTo>
                  <a:pt x="11" y="111"/>
                </a:lnTo>
                <a:lnTo>
                  <a:pt x="13" y="120"/>
                </a:lnTo>
                <a:lnTo>
                  <a:pt x="17" y="128"/>
                </a:lnTo>
                <a:lnTo>
                  <a:pt x="21" y="136"/>
                </a:lnTo>
                <a:lnTo>
                  <a:pt x="21" y="136"/>
                </a:lnTo>
                <a:lnTo>
                  <a:pt x="28" y="146"/>
                </a:lnTo>
                <a:lnTo>
                  <a:pt x="29" y="149"/>
                </a:lnTo>
                <a:lnTo>
                  <a:pt x="31" y="146"/>
                </a:lnTo>
                <a:lnTo>
                  <a:pt x="31" y="146"/>
                </a:lnTo>
                <a:lnTo>
                  <a:pt x="32" y="143"/>
                </a:lnTo>
                <a:lnTo>
                  <a:pt x="34" y="139"/>
                </a:lnTo>
                <a:lnTo>
                  <a:pt x="38" y="134"/>
                </a:lnTo>
                <a:lnTo>
                  <a:pt x="48" y="157"/>
                </a:lnTo>
                <a:lnTo>
                  <a:pt x="58" y="1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6A790E3-6B03-D68C-8800-AE22DD9E04AD}"/>
              </a:ext>
            </a:extLst>
          </p:cNvPr>
          <p:cNvGrpSpPr/>
          <p:nvPr/>
        </p:nvGrpSpPr>
        <p:grpSpPr>
          <a:xfrm>
            <a:off x="4415065" y="3886444"/>
            <a:ext cx="1246511" cy="2452359"/>
            <a:chOff x="8088313" y="3641725"/>
            <a:chExt cx="1411288" cy="2776538"/>
          </a:xfrm>
        </p:grpSpPr>
        <p:sp>
          <p:nvSpPr>
            <p:cNvPr id="6" name="Freeform 14">
              <a:extLst>
                <a:ext uri="{FF2B5EF4-FFF2-40B4-BE49-F238E27FC236}">
                  <a16:creationId xmlns:a16="http://schemas.microsoft.com/office/drawing/2014/main" id="{A5D436EB-6C5C-A6E5-F4AB-B1E9391EA2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88313" y="3641725"/>
              <a:ext cx="1411288" cy="2776538"/>
            </a:xfrm>
            <a:custGeom>
              <a:avLst/>
              <a:gdLst>
                <a:gd name="T0" fmla="*/ 165 w 889"/>
                <a:gd name="T1" fmla="*/ 2 h 1749"/>
                <a:gd name="T2" fmla="*/ 131 w 889"/>
                <a:gd name="T3" fmla="*/ 27 h 1749"/>
                <a:gd name="T4" fmla="*/ 39 w 889"/>
                <a:gd name="T5" fmla="*/ 100 h 1749"/>
                <a:gd name="T6" fmla="*/ 27 w 889"/>
                <a:gd name="T7" fmla="*/ 229 h 1749"/>
                <a:gd name="T8" fmla="*/ 35 w 889"/>
                <a:gd name="T9" fmla="*/ 341 h 1749"/>
                <a:gd name="T10" fmla="*/ 77 w 889"/>
                <a:gd name="T11" fmla="*/ 334 h 1749"/>
                <a:gd name="T12" fmla="*/ 107 w 889"/>
                <a:gd name="T13" fmla="*/ 330 h 1749"/>
                <a:gd name="T14" fmla="*/ 67 w 889"/>
                <a:gd name="T15" fmla="*/ 441 h 1749"/>
                <a:gd name="T16" fmla="*/ 16 w 889"/>
                <a:gd name="T17" fmla="*/ 936 h 1749"/>
                <a:gd name="T18" fmla="*/ 11 w 889"/>
                <a:gd name="T19" fmla="*/ 1012 h 1749"/>
                <a:gd name="T20" fmla="*/ 32 w 889"/>
                <a:gd name="T21" fmla="*/ 1012 h 1749"/>
                <a:gd name="T22" fmla="*/ 49 w 889"/>
                <a:gd name="T23" fmla="*/ 1045 h 1749"/>
                <a:gd name="T24" fmla="*/ 84 w 889"/>
                <a:gd name="T25" fmla="*/ 1026 h 1749"/>
                <a:gd name="T26" fmla="*/ 119 w 889"/>
                <a:gd name="T27" fmla="*/ 1021 h 1749"/>
                <a:gd name="T28" fmla="*/ 153 w 889"/>
                <a:gd name="T29" fmla="*/ 1157 h 1749"/>
                <a:gd name="T30" fmla="*/ 132 w 889"/>
                <a:gd name="T31" fmla="*/ 1350 h 1749"/>
                <a:gd name="T32" fmla="*/ 168 w 889"/>
                <a:gd name="T33" fmla="*/ 1376 h 1749"/>
                <a:gd name="T34" fmla="*/ 164 w 889"/>
                <a:gd name="T35" fmla="*/ 1574 h 1749"/>
                <a:gd name="T36" fmla="*/ 126 w 889"/>
                <a:gd name="T37" fmla="*/ 1667 h 1749"/>
                <a:gd name="T38" fmla="*/ 153 w 889"/>
                <a:gd name="T39" fmla="*/ 1749 h 1749"/>
                <a:gd name="T40" fmla="*/ 251 w 889"/>
                <a:gd name="T41" fmla="*/ 1729 h 1749"/>
                <a:gd name="T42" fmla="*/ 403 w 889"/>
                <a:gd name="T43" fmla="*/ 1689 h 1749"/>
                <a:gd name="T44" fmla="*/ 344 w 889"/>
                <a:gd name="T45" fmla="*/ 1643 h 1749"/>
                <a:gd name="T46" fmla="*/ 258 w 889"/>
                <a:gd name="T47" fmla="*/ 1628 h 1749"/>
                <a:gd name="T48" fmla="*/ 240 w 889"/>
                <a:gd name="T49" fmla="*/ 1600 h 1749"/>
                <a:gd name="T50" fmla="*/ 333 w 889"/>
                <a:gd name="T51" fmla="*/ 1387 h 1749"/>
                <a:gd name="T52" fmla="*/ 431 w 889"/>
                <a:gd name="T53" fmla="*/ 1367 h 1749"/>
                <a:gd name="T54" fmla="*/ 460 w 889"/>
                <a:gd name="T55" fmla="*/ 1406 h 1749"/>
                <a:gd name="T56" fmla="*/ 561 w 889"/>
                <a:gd name="T57" fmla="*/ 1588 h 1749"/>
                <a:gd name="T58" fmla="*/ 565 w 889"/>
                <a:gd name="T59" fmla="*/ 1674 h 1749"/>
                <a:gd name="T60" fmla="*/ 640 w 889"/>
                <a:gd name="T61" fmla="*/ 1722 h 1749"/>
                <a:gd name="T62" fmla="*/ 812 w 889"/>
                <a:gd name="T63" fmla="*/ 1723 h 1749"/>
                <a:gd name="T64" fmla="*/ 793 w 889"/>
                <a:gd name="T65" fmla="*/ 1659 h 1749"/>
                <a:gd name="T66" fmla="*/ 667 w 889"/>
                <a:gd name="T67" fmla="*/ 1588 h 1749"/>
                <a:gd name="T68" fmla="*/ 608 w 889"/>
                <a:gd name="T69" fmla="*/ 1525 h 1749"/>
                <a:gd name="T70" fmla="*/ 553 w 889"/>
                <a:gd name="T71" fmla="*/ 1318 h 1749"/>
                <a:gd name="T72" fmla="*/ 551 w 889"/>
                <a:gd name="T73" fmla="*/ 1209 h 1749"/>
                <a:gd name="T74" fmla="*/ 495 w 889"/>
                <a:gd name="T75" fmla="*/ 968 h 1749"/>
                <a:gd name="T76" fmla="*/ 500 w 889"/>
                <a:gd name="T77" fmla="*/ 860 h 1749"/>
                <a:gd name="T78" fmla="*/ 435 w 889"/>
                <a:gd name="T79" fmla="*/ 465 h 1749"/>
                <a:gd name="T80" fmla="*/ 678 w 889"/>
                <a:gd name="T81" fmla="*/ 264 h 1749"/>
                <a:gd name="T82" fmla="*/ 756 w 889"/>
                <a:gd name="T83" fmla="*/ 223 h 1749"/>
                <a:gd name="T84" fmla="*/ 858 w 889"/>
                <a:gd name="T85" fmla="*/ 168 h 1749"/>
                <a:gd name="T86" fmla="*/ 858 w 889"/>
                <a:gd name="T87" fmla="*/ 138 h 1749"/>
                <a:gd name="T88" fmla="*/ 884 w 889"/>
                <a:gd name="T89" fmla="*/ 52 h 1749"/>
                <a:gd name="T90" fmla="*/ 884 w 889"/>
                <a:gd name="T91" fmla="*/ 17 h 1749"/>
                <a:gd name="T92" fmla="*/ 848 w 889"/>
                <a:gd name="T93" fmla="*/ 22 h 1749"/>
                <a:gd name="T94" fmla="*/ 776 w 889"/>
                <a:gd name="T95" fmla="*/ 129 h 1749"/>
                <a:gd name="T96" fmla="*/ 666 w 889"/>
                <a:gd name="T97" fmla="*/ 161 h 1749"/>
                <a:gd name="T98" fmla="*/ 460 w 889"/>
                <a:gd name="T99" fmla="*/ 239 h 1749"/>
                <a:gd name="T100" fmla="*/ 390 w 889"/>
                <a:gd name="T101" fmla="*/ 254 h 1749"/>
                <a:gd name="T102" fmla="*/ 328 w 889"/>
                <a:gd name="T103" fmla="*/ 223 h 1749"/>
                <a:gd name="T104" fmla="*/ 320 w 889"/>
                <a:gd name="T105" fmla="*/ 160 h 1749"/>
                <a:gd name="T106" fmla="*/ 289 w 889"/>
                <a:gd name="T107" fmla="*/ 103 h 1749"/>
                <a:gd name="T108" fmla="*/ 304 w 889"/>
                <a:gd name="T109" fmla="*/ 47 h 1749"/>
                <a:gd name="T110" fmla="*/ 142 w 889"/>
                <a:gd name="T111" fmla="*/ 977 h 1749"/>
                <a:gd name="T112" fmla="*/ 127 w 889"/>
                <a:gd name="T113" fmla="*/ 926 h 1749"/>
                <a:gd name="T114" fmla="*/ 144 w 889"/>
                <a:gd name="T115" fmla="*/ 7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89" h="1749">
                  <a:moveTo>
                    <a:pt x="258" y="22"/>
                  </a:moveTo>
                  <a:lnTo>
                    <a:pt x="258" y="22"/>
                  </a:lnTo>
                  <a:lnTo>
                    <a:pt x="256" y="19"/>
                  </a:lnTo>
                  <a:lnTo>
                    <a:pt x="247" y="13"/>
                  </a:lnTo>
                  <a:lnTo>
                    <a:pt x="234" y="6"/>
                  </a:lnTo>
                  <a:lnTo>
                    <a:pt x="227" y="3"/>
                  </a:lnTo>
                  <a:lnTo>
                    <a:pt x="218" y="2"/>
                  </a:lnTo>
                  <a:lnTo>
                    <a:pt x="218" y="2"/>
                  </a:lnTo>
                  <a:lnTo>
                    <a:pt x="200" y="0"/>
                  </a:lnTo>
                  <a:lnTo>
                    <a:pt x="182" y="0"/>
                  </a:lnTo>
                  <a:lnTo>
                    <a:pt x="165" y="2"/>
                  </a:lnTo>
                  <a:lnTo>
                    <a:pt x="159" y="4"/>
                  </a:lnTo>
                  <a:lnTo>
                    <a:pt x="153" y="7"/>
                  </a:lnTo>
                  <a:lnTo>
                    <a:pt x="153" y="7"/>
                  </a:lnTo>
                  <a:lnTo>
                    <a:pt x="148" y="11"/>
                  </a:lnTo>
                  <a:lnTo>
                    <a:pt x="144" y="14"/>
                  </a:lnTo>
                  <a:lnTo>
                    <a:pt x="139" y="21"/>
                  </a:lnTo>
                  <a:lnTo>
                    <a:pt x="135" y="26"/>
                  </a:lnTo>
                  <a:lnTo>
                    <a:pt x="134" y="27"/>
                  </a:lnTo>
                  <a:lnTo>
                    <a:pt x="132" y="27"/>
                  </a:lnTo>
                  <a:lnTo>
                    <a:pt x="132" y="27"/>
                  </a:lnTo>
                  <a:lnTo>
                    <a:pt x="131" y="27"/>
                  </a:lnTo>
                  <a:lnTo>
                    <a:pt x="127" y="27"/>
                  </a:lnTo>
                  <a:lnTo>
                    <a:pt x="117" y="30"/>
                  </a:lnTo>
                  <a:lnTo>
                    <a:pt x="103" y="37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62" y="65"/>
                  </a:lnTo>
                  <a:lnTo>
                    <a:pt x="54" y="72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43" y="90"/>
                  </a:lnTo>
                  <a:lnTo>
                    <a:pt x="39" y="100"/>
                  </a:lnTo>
                  <a:lnTo>
                    <a:pt x="34" y="122"/>
                  </a:lnTo>
                  <a:lnTo>
                    <a:pt x="27" y="153"/>
                  </a:lnTo>
                  <a:lnTo>
                    <a:pt x="27" y="153"/>
                  </a:lnTo>
                  <a:lnTo>
                    <a:pt x="27" y="158"/>
                  </a:lnTo>
                  <a:lnTo>
                    <a:pt x="27" y="165"/>
                  </a:lnTo>
                  <a:lnTo>
                    <a:pt x="29" y="184"/>
                  </a:lnTo>
                  <a:lnTo>
                    <a:pt x="30" y="195"/>
                  </a:lnTo>
                  <a:lnTo>
                    <a:pt x="30" y="206"/>
                  </a:lnTo>
                  <a:lnTo>
                    <a:pt x="29" y="218"/>
                  </a:lnTo>
                  <a:lnTo>
                    <a:pt x="27" y="229"/>
                  </a:lnTo>
                  <a:lnTo>
                    <a:pt x="27" y="229"/>
                  </a:lnTo>
                  <a:lnTo>
                    <a:pt x="20" y="249"/>
                  </a:lnTo>
                  <a:lnTo>
                    <a:pt x="13" y="266"/>
                  </a:lnTo>
                  <a:lnTo>
                    <a:pt x="6" y="280"/>
                  </a:lnTo>
                  <a:lnTo>
                    <a:pt x="21" y="280"/>
                  </a:lnTo>
                  <a:lnTo>
                    <a:pt x="21" y="300"/>
                  </a:lnTo>
                  <a:lnTo>
                    <a:pt x="21" y="300"/>
                  </a:lnTo>
                  <a:lnTo>
                    <a:pt x="23" y="307"/>
                  </a:lnTo>
                  <a:lnTo>
                    <a:pt x="25" y="315"/>
                  </a:lnTo>
                  <a:lnTo>
                    <a:pt x="32" y="330"/>
                  </a:lnTo>
                  <a:lnTo>
                    <a:pt x="32" y="330"/>
                  </a:lnTo>
                  <a:lnTo>
                    <a:pt x="35" y="341"/>
                  </a:lnTo>
                  <a:lnTo>
                    <a:pt x="37" y="345"/>
                  </a:lnTo>
                  <a:lnTo>
                    <a:pt x="52" y="330"/>
                  </a:lnTo>
                  <a:lnTo>
                    <a:pt x="52" y="330"/>
                  </a:lnTo>
                  <a:lnTo>
                    <a:pt x="56" y="334"/>
                  </a:lnTo>
                  <a:lnTo>
                    <a:pt x="62" y="340"/>
                  </a:lnTo>
                  <a:lnTo>
                    <a:pt x="62" y="340"/>
                  </a:lnTo>
                  <a:lnTo>
                    <a:pt x="69" y="344"/>
                  </a:lnTo>
                  <a:lnTo>
                    <a:pt x="72" y="345"/>
                  </a:lnTo>
                  <a:lnTo>
                    <a:pt x="72" y="345"/>
                  </a:lnTo>
                  <a:lnTo>
                    <a:pt x="74" y="339"/>
                  </a:lnTo>
                  <a:lnTo>
                    <a:pt x="77" y="334"/>
                  </a:lnTo>
                  <a:lnTo>
                    <a:pt x="77" y="330"/>
                  </a:lnTo>
                  <a:lnTo>
                    <a:pt x="77" y="330"/>
                  </a:lnTo>
                  <a:lnTo>
                    <a:pt x="78" y="330"/>
                  </a:lnTo>
                  <a:lnTo>
                    <a:pt x="82" y="334"/>
                  </a:lnTo>
                  <a:lnTo>
                    <a:pt x="87" y="340"/>
                  </a:lnTo>
                  <a:lnTo>
                    <a:pt x="97" y="320"/>
                  </a:lnTo>
                  <a:lnTo>
                    <a:pt x="97" y="320"/>
                  </a:lnTo>
                  <a:lnTo>
                    <a:pt x="100" y="324"/>
                  </a:lnTo>
                  <a:lnTo>
                    <a:pt x="103" y="326"/>
                  </a:lnTo>
                  <a:lnTo>
                    <a:pt x="107" y="330"/>
                  </a:lnTo>
                  <a:lnTo>
                    <a:pt x="107" y="330"/>
                  </a:lnTo>
                  <a:lnTo>
                    <a:pt x="115" y="334"/>
                  </a:lnTo>
                  <a:lnTo>
                    <a:pt x="117" y="335"/>
                  </a:lnTo>
                  <a:lnTo>
                    <a:pt x="117" y="335"/>
                  </a:lnTo>
                  <a:lnTo>
                    <a:pt x="107" y="362"/>
                  </a:lnTo>
                  <a:lnTo>
                    <a:pt x="98" y="383"/>
                  </a:lnTo>
                  <a:lnTo>
                    <a:pt x="92" y="396"/>
                  </a:lnTo>
                  <a:lnTo>
                    <a:pt x="92" y="396"/>
                  </a:lnTo>
                  <a:lnTo>
                    <a:pt x="78" y="420"/>
                  </a:lnTo>
                  <a:lnTo>
                    <a:pt x="71" y="432"/>
                  </a:lnTo>
                  <a:lnTo>
                    <a:pt x="68" y="437"/>
                  </a:lnTo>
                  <a:lnTo>
                    <a:pt x="67" y="441"/>
                  </a:lnTo>
                  <a:lnTo>
                    <a:pt x="67" y="441"/>
                  </a:lnTo>
                  <a:lnTo>
                    <a:pt x="59" y="531"/>
                  </a:lnTo>
                  <a:lnTo>
                    <a:pt x="53" y="594"/>
                  </a:lnTo>
                  <a:lnTo>
                    <a:pt x="49" y="619"/>
                  </a:lnTo>
                  <a:lnTo>
                    <a:pt x="47" y="633"/>
                  </a:lnTo>
                  <a:lnTo>
                    <a:pt x="47" y="633"/>
                  </a:lnTo>
                  <a:lnTo>
                    <a:pt x="43" y="652"/>
                  </a:lnTo>
                  <a:lnTo>
                    <a:pt x="39" y="690"/>
                  </a:lnTo>
                  <a:lnTo>
                    <a:pt x="29" y="791"/>
                  </a:lnTo>
                  <a:lnTo>
                    <a:pt x="20" y="889"/>
                  </a:lnTo>
                  <a:lnTo>
                    <a:pt x="16" y="936"/>
                  </a:lnTo>
                  <a:lnTo>
                    <a:pt x="16" y="936"/>
                  </a:lnTo>
                  <a:lnTo>
                    <a:pt x="19" y="941"/>
                  </a:lnTo>
                  <a:lnTo>
                    <a:pt x="21" y="945"/>
                  </a:lnTo>
                  <a:lnTo>
                    <a:pt x="27" y="951"/>
                  </a:lnTo>
                  <a:lnTo>
                    <a:pt x="21" y="967"/>
                  </a:lnTo>
                  <a:lnTo>
                    <a:pt x="27" y="977"/>
                  </a:lnTo>
                  <a:lnTo>
                    <a:pt x="27" y="977"/>
                  </a:lnTo>
                  <a:lnTo>
                    <a:pt x="21" y="992"/>
                  </a:lnTo>
                  <a:lnTo>
                    <a:pt x="16" y="1004"/>
                  </a:lnTo>
                  <a:lnTo>
                    <a:pt x="11" y="1012"/>
                  </a:lnTo>
                  <a:lnTo>
                    <a:pt x="11" y="1012"/>
                  </a:lnTo>
                  <a:lnTo>
                    <a:pt x="6" y="1020"/>
                  </a:lnTo>
                  <a:lnTo>
                    <a:pt x="3" y="1031"/>
                  </a:lnTo>
                  <a:lnTo>
                    <a:pt x="0" y="1041"/>
                  </a:lnTo>
                  <a:lnTo>
                    <a:pt x="0" y="1045"/>
                  </a:lnTo>
                  <a:lnTo>
                    <a:pt x="1" y="1047"/>
                  </a:lnTo>
                  <a:lnTo>
                    <a:pt x="1" y="1047"/>
                  </a:lnTo>
                  <a:lnTo>
                    <a:pt x="3" y="1047"/>
                  </a:lnTo>
                  <a:lnTo>
                    <a:pt x="4" y="1047"/>
                  </a:lnTo>
                  <a:lnTo>
                    <a:pt x="9" y="1044"/>
                  </a:lnTo>
                  <a:lnTo>
                    <a:pt x="19" y="1031"/>
                  </a:lnTo>
                  <a:lnTo>
                    <a:pt x="32" y="1012"/>
                  </a:lnTo>
                  <a:lnTo>
                    <a:pt x="32" y="1012"/>
                  </a:lnTo>
                  <a:lnTo>
                    <a:pt x="32" y="1020"/>
                  </a:lnTo>
                  <a:lnTo>
                    <a:pt x="34" y="1037"/>
                  </a:lnTo>
                  <a:lnTo>
                    <a:pt x="35" y="1046"/>
                  </a:lnTo>
                  <a:lnTo>
                    <a:pt x="37" y="1054"/>
                  </a:lnTo>
                  <a:lnTo>
                    <a:pt x="39" y="1057"/>
                  </a:lnTo>
                  <a:lnTo>
                    <a:pt x="40" y="1059"/>
                  </a:lnTo>
                  <a:lnTo>
                    <a:pt x="42" y="1057"/>
                  </a:lnTo>
                  <a:lnTo>
                    <a:pt x="42" y="1057"/>
                  </a:lnTo>
                  <a:lnTo>
                    <a:pt x="47" y="1051"/>
                  </a:lnTo>
                  <a:lnTo>
                    <a:pt x="49" y="1045"/>
                  </a:lnTo>
                  <a:lnTo>
                    <a:pt x="52" y="1037"/>
                  </a:lnTo>
                  <a:lnTo>
                    <a:pt x="52" y="1037"/>
                  </a:lnTo>
                  <a:lnTo>
                    <a:pt x="53" y="1042"/>
                  </a:lnTo>
                  <a:lnTo>
                    <a:pt x="57" y="1051"/>
                  </a:lnTo>
                  <a:lnTo>
                    <a:pt x="59" y="1055"/>
                  </a:lnTo>
                  <a:lnTo>
                    <a:pt x="62" y="1059"/>
                  </a:lnTo>
                  <a:lnTo>
                    <a:pt x="64" y="1060"/>
                  </a:lnTo>
                  <a:lnTo>
                    <a:pt x="67" y="1057"/>
                  </a:lnTo>
                  <a:lnTo>
                    <a:pt x="67" y="1057"/>
                  </a:lnTo>
                  <a:lnTo>
                    <a:pt x="74" y="1045"/>
                  </a:lnTo>
                  <a:lnTo>
                    <a:pt x="84" y="1026"/>
                  </a:lnTo>
                  <a:lnTo>
                    <a:pt x="97" y="1002"/>
                  </a:lnTo>
                  <a:lnTo>
                    <a:pt x="97" y="1002"/>
                  </a:lnTo>
                  <a:lnTo>
                    <a:pt x="101" y="1031"/>
                  </a:lnTo>
                  <a:lnTo>
                    <a:pt x="103" y="1050"/>
                  </a:lnTo>
                  <a:lnTo>
                    <a:pt x="106" y="1056"/>
                  </a:lnTo>
                  <a:lnTo>
                    <a:pt x="106" y="1057"/>
                  </a:lnTo>
                  <a:lnTo>
                    <a:pt x="107" y="1057"/>
                  </a:lnTo>
                  <a:lnTo>
                    <a:pt x="107" y="1057"/>
                  </a:lnTo>
                  <a:lnTo>
                    <a:pt x="110" y="1054"/>
                  </a:lnTo>
                  <a:lnTo>
                    <a:pt x="112" y="1045"/>
                  </a:lnTo>
                  <a:lnTo>
                    <a:pt x="119" y="1021"/>
                  </a:lnTo>
                  <a:lnTo>
                    <a:pt x="127" y="987"/>
                  </a:lnTo>
                  <a:lnTo>
                    <a:pt x="127" y="987"/>
                  </a:lnTo>
                  <a:lnTo>
                    <a:pt x="132" y="996"/>
                  </a:lnTo>
                  <a:lnTo>
                    <a:pt x="139" y="1003"/>
                  </a:lnTo>
                  <a:lnTo>
                    <a:pt x="148" y="1012"/>
                  </a:lnTo>
                  <a:lnTo>
                    <a:pt x="148" y="1012"/>
                  </a:lnTo>
                  <a:lnTo>
                    <a:pt x="156" y="1018"/>
                  </a:lnTo>
                  <a:lnTo>
                    <a:pt x="161" y="1025"/>
                  </a:lnTo>
                  <a:lnTo>
                    <a:pt x="161" y="1025"/>
                  </a:lnTo>
                  <a:lnTo>
                    <a:pt x="155" y="1116"/>
                  </a:lnTo>
                  <a:lnTo>
                    <a:pt x="153" y="1157"/>
                  </a:lnTo>
                  <a:lnTo>
                    <a:pt x="153" y="1184"/>
                  </a:lnTo>
                  <a:lnTo>
                    <a:pt x="153" y="1184"/>
                  </a:lnTo>
                  <a:lnTo>
                    <a:pt x="154" y="1208"/>
                  </a:lnTo>
                  <a:lnTo>
                    <a:pt x="155" y="1238"/>
                  </a:lnTo>
                  <a:lnTo>
                    <a:pt x="154" y="1254"/>
                  </a:lnTo>
                  <a:lnTo>
                    <a:pt x="154" y="1271"/>
                  </a:lnTo>
                  <a:lnTo>
                    <a:pt x="151" y="1286"/>
                  </a:lnTo>
                  <a:lnTo>
                    <a:pt x="148" y="1300"/>
                  </a:lnTo>
                  <a:lnTo>
                    <a:pt x="148" y="1300"/>
                  </a:lnTo>
                  <a:lnTo>
                    <a:pt x="136" y="1338"/>
                  </a:lnTo>
                  <a:lnTo>
                    <a:pt x="132" y="1350"/>
                  </a:lnTo>
                  <a:lnTo>
                    <a:pt x="132" y="1350"/>
                  </a:lnTo>
                  <a:lnTo>
                    <a:pt x="168" y="1361"/>
                  </a:lnTo>
                  <a:lnTo>
                    <a:pt x="168" y="1361"/>
                  </a:lnTo>
                  <a:lnTo>
                    <a:pt x="168" y="1361"/>
                  </a:lnTo>
                  <a:lnTo>
                    <a:pt x="168" y="1361"/>
                  </a:lnTo>
                  <a:lnTo>
                    <a:pt x="168" y="1361"/>
                  </a:lnTo>
                  <a:lnTo>
                    <a:pt x="168" y="1361"/>
                  </a:lnTo>
                  <a:lnTo>
                    <a:pt x="166" y="1361"/>
                  </a:lnTo>
                  <a:lnTo>
                    <a:pt x="166" y="1363"/>
                  </a:lnTo>
                  <a:lnTo>
                    <a:pt x="166" y="1368"/>
                  </a:lnTo>
                  <a:lnTo>
                    <a:pt x="168" y="1376"/>
                  </a:lnTo>
                  <a:lnTo>
                    <a:pt x="185" y="1377"/>
                  </a:lnTo>
                  <a:lnTo>
                    <a:pt x="185" y="1377"/>
                  </a:lnTo>
                  <a:lnTo>
                    <a:pt x="173" y="1453"/>
                  </a:lnTo>
                  <a:lnTo>
                    <a:pt x="169" y="1484"/>
                  </a:lnTo>
                  <a:lnTo>
                    <a:pt x="168" y="1496"/>
                  </a:lnTo>
                  <a:lnTo>
                    <a:pt x="168" y="1502"/>
                  </a:lnTo>
                  <a:lnTo>
                    <a:pt x="168" y="1502"/>
                  </a:lnTo>
                  <a:lnTo>
                    <a:pt x="168" y="1510"/>
                  </a:lnTo>
                  <a:lnTo>
                    <a:pt x="168" y="1520"/>
                  </a:lnTo>
                  <a:lnTo>
                    <a:pt x="166" y="1546"/>
                  </a:lnTo>
                  <a:lnTo>
                    <a:pt x="164" y="1574"/>
                  </a:lnTo>
                  <a:lnTo>
                    <a:pt x="163" y="1593"/>
                  </a:lnTo>
                  <a:lnTo>
                    <a:pt x="163" y="1593"/>
                  </a:lnTo>
                  <a:lnTo>
                    <a:pt x="161" y="1600"/>
                  </a:lnTo>
                  <a:lnTo>
                    <a:pt x="160" y="1609"/>
                  </a:lnTo>
                  <a:lnTo>
                    <a:pt x="153" y="1629"/>
                  </a:lnTo>
                  <a:lnTo>
                    <a:pt x="142" y="1653"/>
                  </a:lnTo>
                  <a:lnTo>
                    <a:pt x="142" y="1653"/>
                  </a:lnTo>
                  <a:lnTo>
                    <a:pt x="136" y="1657"/>
                  </a:lnTo>
                  <a:lnTo>
                    <a:pt x="127" y="1664"/>
                  </a:lnTo>
                  <a:lnTo>
                    <a:pt x="127" y="1664"/>
                  </a:lnTo>
                  <a:lnTo>
                    <a:pt x="126" y="1667"/>
                  </a:lnTo>
                  <a:lnTo>
                    <a:pt x="126" y="1676"/>
                  </a:lnTo>
                  <a:lnTo>
                    <a:pt x="125" y="1704"/>
                  </a:lnTo>
                  <a:lnTo>
                    <a:pt x="125" y="1731"/>
                  </a:lnTo>
                  <a:lnTo>
                    <a:pt x="126" y="1739"/>
                  </a:lnTo>
                  <a:lnTo>
                    <a:pt x="127" y="1744"/>
                  </a:lnTo>
                  <a:lnTo>
                    <a:pt x="127" y="1744"/>
                  </a:lnTo>
                  <a:lnTo>
                    <a:pt x="132" y="1747"/>
                  </a:lnTo>
                  <a:lnTo>
                    <a:pt x="139" y="1748"/>
                  </a:lnTo>
                  <a:lnTo>
                    <a:pt x="145" y="1749"/>
                  </a:lnTo>
                  <a:lnTo>
                    <a:pt x="153" y="1749"/>
                  </a:lnTo>
                  <a:lnTo>
                    <a:pt x="153" y="1749"/>
                  </a:lnTo>
                  <a:lnTo>
                    <a:pt x="155" y="1748"/>
                  </a:lnTo>
                  <a:lnTo>
                    <a:pt x="158" y="1747"/>
                  </a:lnTo>
                  <a:lnTo>
                    <a:pt x="161" y="1743"/>
                  </a:lnTo>
                  <a:lnTo>
                    <a:pt x="165" y="1742"/>
                  </a:lnTo>
                  <a:lnTo>
                    <a:pt x="170" y="1741"/>
                  </a:lnTo>
                  <a:lnTo>
                    <a:pt x="178" y="1739"/>
                  </a:lnTo>
                  <a:lnTo>
                    <a:pt x="188" y="1739"/>
                  </a:lnTo>
                  <a:lnTo>
                    <a:pt x="188" y="1739"/>
                  </a:lnTo>
                  <a:lnTo>
                    <a:pt x="202" y="1739"/>
                  </a:lnTo>
                  <a:lnTo>
                    <a:pt x="217" y="1737"/>
                  </a:lnTo>
                  <a:lnTo>
                    <a:pt x="251" y="1729"/>
                  </a:lnTo>
                  <a:lnTo>
                    <a:pt x="282" y="1723"/>
                  </a:lnTo>
                  <a:lnTo>
                    <a:pt x="298" y="1720"/>
                  </a:lnTo>
                  <a:lnTo>
                    <a:pt x="309" y="1719"/>
                  </a:lnTo>
                  <a:lnTo>
                    <a:pt x="309" y="1719"/>
                  </a:lnTo>
                  <a:lnTo>
                    <a:pt x="323" y="1718"/>
                  </a:lnTo>
                  <a:lnTo>
                    <a:pt x="339" y="1715"/>
                  </a:lnTo>
                  <a:lnTo>
                    <a:pt x="359" y="1710"/>
                  </a:lnTo>
                  <a:lnTo>
                    <a:pt x="377" y="1704"/>
                  </a:lnTo>
                  <a:lnTo>
                    <a:pt x="393" y="1696"/>
                  </a:lnTo>
                  <a:lnTo>
                    <a:pt x="400" y="1693"/>
                  </a:lnTo>
                  <a:lnTo>
                    <a:pt x="403" y="1689"/>
                  </a:lnTo>
                  <a:lnTo>
                    <a:pt x="406" y="1684"/>
                  </a:lnTo>
                  <a:lnTo>
                    <a:pt x="407" y="1679"/>
                  </a:lnTo>
                  <a:lnTo>
                    <a:pt x="405" y="1674"/>
                  </a:lnTo>
                  <a:lnTo>
                    <a:pt x="400" y="1669"/>
                  </a:lnTo>
                  <a:lnTo>
                    <a:pt x="400" y="1669"/>
                  </a:lnTo>
                  <a:lnTo>
                    <a:pt x="378" y="1653"/>
                  </a:lnTo>
                  <a:lnTo>
                    <a:pt x="371" y="1648"/>
                  </a:lnTo>
                  <a:lnTo>
                    <a:pt x="364" y="1646"/>
                  </a:lnTo>
                  <a:lnTo>
                    <a:pt x="359" y="1645"/>
                  </a:lnTo>
                  <a:lnTo>
                    <a:pt x="354" y="1643"/>
                  </a:lnTo>
                  <a:lnTo>
                    <a:pt x="344" y="1643"/>
                  </a:lnTo>
                  <a:lnTo>
                    <a:pt x="344" y="1643"/>
                  </a:lnTo>
                  <a:lnTo>
                    <a:pt x="339" y="1645"/>
                  </a:lnTo>
                  <a:lnTo>
                    <a:pt x="334" y="1646"/>
                  </a:lnTo>
                  <a:lnTo>
                    <a:pt x="326" y="1651"/>
                  </a:lnTo>
                  <a:lnTo>
                    <a:pt x="323" y="1653"/>
                  </a:lnTo>
                  <a:lnTo>
                    <a:pt x="318" y="1655"/>
                  </a:lnTo>
                  <a:lnTo>
                    <a:pt x="314" y="1655"/>
                  </a:lnTo>
                  <a:lnTo>
                    <a:pt x="309" y="1653"/>
                  </a:lnTo>
                  <a:lnTo>
                    <a:pt x="309" y="1653"/>
                  </a:lnTo>
                  <a:lnTo>
                    <a:pt x="279" y="1638"/>
                  </a:lnTo>
                  <a:lnTo>
                    <a:pt x="258" y="1628"/>
                  </a:lnTo>
                  <a:lnTo>
                    <a:pt x="258" y="1628"/>
                  </a:lnTo>
                  <a:lnTo>
                    <a:pt x="255" y="1622"/>
                  </a:lnTo>
                  <a:lnTo>
                    <a:pt x="248" y="1613"/>
                  </a:lnTo>
                  <a:lnTo>
                    <a:pt x="248" y="1613"/>
                  </a:lnTo>
                  <a:lnTo>
                    <a:pt x="247" y="1612"/>
                  </a:lnTo>
                  <a:lnTo>
                    <a:pt x="245" y="1613"/>
                  </a:lnTo>
                  <a:lnTo>
                    <a:pt x="242" y="1613"/>
                  </a:lnTo>
                  <a:lnTo>
                    <a:pt x="240" y="1613"/>
                  </a:lnTo>
                  <a:lnTo>
                    <a:pt x="238" y="1612"/>
                  </a:lnTo>
                  <a:lnTo>
                    <a:pt x="238" y="1608"/>
                  </a:lnTo>
                  <a:lnTo>
                    <a:pt x="240" y="1600"/>
                  </a:lnTo>
                  <a:lnTo>
                    <a:pt x="243" y="1588"/>
                  </a:lnTo>
                  <a:lnTo>
                    <a:pt x="243" y="1588"/>
                  </a:lnTo>
                  <a:lnTo>
                    <a:pt x="255" y="1559"/>
                  </a:lnTo>
                  <a:lnTo>
                    <a:pt x="265" y="1534"/>
                  </a:lnTo>
                  <a:lnTo>
                    <a:pt x="284" y="1492"/>
                  </a:lnTo>
                  <a:lnTo>
                    <a:pt x="284" y="1492"/>
                  </a:lnTo>
                  <a:lnTo>
                    <a:pt x="290" y="1475"/>
                  </a:lnTo>
                  <a:lnTo>
                    <a:pt x="296" y="1450"/>
                  </a:lnTo>
                  <a:lnTo>
                    <a:pt x="313" y="1391"/>
                  </a:lnTo>
                  <a:lnTo>
                    <a:pt x="313" y="1391"/>
                  </a:lnTo>
                  <a:lnTo>
                    <a:pt x="333" y="1387"/>
                  </a:lnTo>
                  <a:lnTo>
                    <a:pt x="358" y="1383"/>
                  </a:lnTo>
                  <a:lnTo>
                    <a:pt x="381" y="1377"/>
                  </a:lnTo>
                  <a:lnTo>
                    <a:pt x="390" y="1374"/>
                  </a:lnTo>
                  <a:lnTo>
                    <a:pt x="395" y="1371"/>
                  </a:lnTo>
                  <a:lnTo>
                    <a:pt x="395" y="1371"/>
                  </a:lnTo>
                  <a:lnTo>
                    <a:pt x="398" y="1368"/>
                  </a:lnTo>
                  <a:lnTo>
                    <a:pt x="405" y="1366"/>
                  </a:lnTo>
                  <a:lnTo>
                    <a:pt x="412" y="1364"/>
                  </a:lnTo>
                  <a:lnTo>
                    <a:pt x="418" y="1364"/>
                  </a:lnTo>
                  <a:lnTo>
                    <a:pt x="426" y="1366"/>
                  </a:lnTo>
                  <a:lnTo>
                    <a:pt x="431" y="1367"/>
                  </a:lnTo>
                  <a:lnTo>
                    <a:pt x="434" y="1369"/>
                  </a:lnTo>
                  <a:lnTo>
                    <a:pt x="435" y="1369"/>
                  </a:lnTo>
                  <a:lnTo>
                    <a:pt x="435" y="1371"/>
                  </a:lnTo>
                  <a:lnTo>
                    <a:pt x="435" y="1371"/>
                  </a:lnTo>
                  <a:lnTo>
                    <a:pt x="435" y="1372"/>
                  </a:lnTo>
                  <a:lnTo>
                    <a:pt x="435" y="1372"/>
                  </a:lnTo>
                  <a:lnTo>
                    <a:pt x="439" y="1373"/>
                  </a:lnTo>
                  <a:lnTo>
                    <a:pt x="447" y="1372"/>
                  </a:lnTo>
                  <a:lnTo>
                    <a:pt x="447" y="1372"/>
                  </a:lnTo>
                  <a:lnTo>
                    <a:pt x="460" y="1406"/>
                  </a:lnTo>
                  <a:lnTo>
                    <a:pt x="460" y="1406"/>
                  </a:lnTo>
                  <a:lnTo>
                    <a:pt x="468" y="1430"/>
                  </a:lnTo>
                  <a:lnTo>
                    <a:pt x="479" y="1459"/>
                  </a:lnTo>
                  <a:lnTo>
                    <a:pt x="492" y="1488"/>
                  </a:lnTo>
                  <a:lnTo>
                    <a:pt x="498" y="1501"/>
                  </a:lnTo>
                  <a:lnTo>
                    <a:pt x="505" y="1512"/>
                  </a:lnTo>
                  <a:lnTo>
                    <a:pt x="505" y="1512"/>
                  </a:lnTo>
                  <a:lnTo>
                    <a:pt x="521" y="1532"/>
                  </a:lnTo>
                  <a:lnTo>
                    <a:pt x="537" y="1554"/>
                  </a:lnTo>
                  <a:lnTo>
                    <a:pt x="552" y="1573"/>
                  </a:lnTo>
                  <a:lnTo>
                    <a:pt x="557" y="1580"/>
                  </a:lnTo>
                  <a:lnTo>
                    <a:pt x="561" y="1588"/>
                  </a:lnTo>
                  <a:lnTo>
                    <a:pt x="561" y="1588"/>
                  </a:lnTo>
                  <a:lnTo>
                    <a:pt x="566" y="1602"/>
                  </a:lnTo>
                  <a:lnTo>
                    <a:pt x="568" y="1614"/>
                  </a:lnTo>
                  <a:lnTo>
                    <a:pt x="571" y="1628"/>
                  </a:lnTo>
                  <a:lnTo>
                    <a:pt x="571" y="1628"/>
                  </a:lnTo>
                  <a:lnTo>
                    <a:pt x="570" y="1632"/>
                  </a:lnTo>
                  <a:lnTo>
                    <a:pt x="566" y="1638"/>
                  </a:lnTo>
                  <a:lnTo>
                    <a:pt x="566" y="1638"/>
                  </a:lnTo>
                  <a:lnTo>
                    <a:pt x="565" y="1642"/>
                  </a:lnTo>
                  <a:lnTo>
                    <a:pt x="565" y="1651"/>
                  </a:lnTo>
                  <a:lnTo>
                    <a:pt x="565" y="1674"/>
                  </a:lnTo>
                  <a:lnTo>
                    <a:pt x="567" y="1695"/>
                  </a:lnTo>
                  <a:lnTo>
                    <a:pt x="568" y="1701"/>
                  </a:lnTo>
                  <a:lnTo>
                    <a:pt x="570" y="1704"/>
                  </a:lnTo>
                  <a:lnTo>
                    <a:pt x="571" y="1704"/>
                  </a:lnTo>
                  <a:lnTo>
                    <a:pt x="571" y="1704"/>
                  </a:lnTo>
                  <a:lnTo>
                    <a:pt x="579" y="1703"/>
                  </a:lnTo>
                  <a:lnTo>
                    <a:pt x="592" y="1705"/>
                  </a:lnTo>
                  <a:lnTo>
                    <a:pt x="608" y="1709"/>
                  </a:lnTo>
                  <a:lnTo>
                    <a:pt x="621" y="1714"/>
                  </a:lnTo>
                  <a:lnTo>
                    <a:pt x="621" y="1714"/>
                  </a:lnTo>
                  <a:lnTo>
                    <a:pt x="640" y="1722"/>
                  </a:lnTo>
                  <a:lnTo>
                    <a:pt x="667" y="1729"/>
                  </a:lnTo>
                  <a:lnTo>
                    <a:pt x="691" y="1736"/>
                  </a:lnTo>
                  <a:lnTo>
                    <a:pt x="707" y="1739"/>
                  </a:lnTo>
                  <a:lnTo>
                    <a:pt x="707" y="1739"/>
                  </a:lnTo>
                  <a:lnTo>
                    <a:pt x="731" y="1741"/>
                  </a:lnTo>
                  <a:lnTo>
                    <a:pt x="750" y="1739"/>
                  </a:lnTo>
                  <a:lnTo>
                    <a:pt x="770" y="1737"/>
                  </a:lnTo>
                  <a:lnTo>
                    <a:pt x="790" y="1733"/>
                  </a:lnTo>
                  <a:lnTo>
                    <a:pt x="799" y="1731"/>
                  </a:lnTo>
                  <a:lnTo>
                    <a:pt x="807" y="1727"/>
                  </a:lnTo>
                  <a:lnTo>
                    <a:pt x="812" y="1723"/>
                  </a:lnTo>
                  <a:lnTo>
                    <a:pt x="817" y="1717"/>
                  </a:lnTo>
                  <a:lnTo>
                    <a:pt x="818" y="1712"/>
                  </a:lnTo>
                  <a:lnTo>
                    <a:pt x="818" y="1704"/>
                  </a:lnTo>
                  <a:lnTo>
                    <a:pt x="818" y="1704"/>
                  </a:lnTo>
                  <a:lnTo>
                    <a:pt x="813" y="1681"/>
                  </a:lnTo>
                  <a:lnTo>
                    <a:pt x="810" y="1674"/>
                  </a:lnTo>
                  <a:lnTo>
                    <a:pt x="808" y="1669"/>
                  </a:lnTo>
                  <a:lnTo>
                    <a:pt x="805" y="1666"/>
                  </a:lnTo>
                  <a:lnTo>
                    <a:pt x="802" y="1664"/>
                  </a:lnTo>
                  <a:lnTo>
                    <a:pt x="793" y="1659"/>
                  </a:lnTo>
                  <a:lnTo>
                    <a:pt x="793" y="1659"/>
                  </a:lnTo>
                  <a:lnTo>
                    <a:pt x="774" y="1650"/>
                  </a:lnTo>
                  <a:lnTo>
                    <a:pt x="753" y="1643"/>
                  </a:lnTo>
                  <a:lnTo>
                    <a:pt x="753" y="1643"/>
                  </a:lnTo>
                  <a:lnTo>
                    <a:pt x="742" y="1641"/>
                  </a:lnTo>
                  <a:lnTo>
                    <a:pt x="735" y="1638"/>
                  </a:lnTo>
                  <a:lnTo>
                    <a:pt x="726" y="1635"/>
                  </a:lnTo>
                  <a:lnTo>
                    <a:pt x="712" y="1623"/>
                  </a:lnTo>
                  <a:lnTo>
                    <a:pt x="712" y="1623"/>
                  </a:lnTo>
                  <a:lnTo>
                    <a:pt x="682" y="1598"/>
                  </a:lnTo>
                  <a:lnTo>
                    <a:pt x="672" y="1590"/>
                  </a:lnTo>
                  <a:lnTo>
                    <a:pt x="667" y="1588"/>
                  </a:lnTo>
                  <a:lnTo>
                    <a:pt x="667" y="1588"/>
                  </a:lnTo>
                  <a:lnTo>
                    <a:pt x="663" y="1587"/>
                  </a:lnTo>
                  <a:lnTo>
                    <a:pt x="658" y="1581"/>
                  </a:lnTo>
                  <a:lnTo>
                    <a:pt x="650" y="1574"/>
                  </a:lnTo>
                  <a:lnTo>
                    <a:pt x="642" y="1563"/>
                  </a:lnTo>
                  <a:lnTo>
                    <a:pt x="642" y="1563"/>
                  </a:lnTo>
                  <a:lnTo>
                    <a:pt x="637" y="1558"/>
                  </a:lnTo>
                  <a:lnTo>
                    <a:pt x="632" y="1552"/>
                  </a:lnTo>
                  <a:lnTo>
                    <a:pt x="619" y="1541"/>
                  </a:lnTo>
                  <a:lnTo>
                    <a:pt x="614" y="1534"/>
                  </a:lnTo>
                  <a:lnTo>
                    <a:pt x="608" y="1525"/>
                  </a:lnTo>
                  <a:lnTo>
                    <a:pt x="601" y="1512"/>
                  </a:lnTo>
                  <a:lnTo>
                    <a:pt x="596" y="1497"/>
                  </a:lnTo>
                  <a:lnTo>
                    <a:pt x="596" y="1497"/>
                  </a:lnTo>
                  <a:lnTo>
                    <a:pt x="574" y="1416"/>
                  </a:lnTo>
                  <a:lnTo>
                    <a:pt x="547" y="1319"/>
                  </a:lnTo>
                  <a:lnTo>
                    <a:pt x="547" y="1319"/>
                  </a:lnTo>
                  <a:lnTo>
                    <a:pt x="551" y="1315"/>
                  </a:lnTo>
                  <a:lnTo>
                    <a:pt x="551" y="1315"/>
                  </a:lnTo>
                  <a:lnTo>
                    <a:pt x="551" y="1314"/>
                  </a:lnTo>
                  <a:lnTo>
                    <a:pt x="552" y="1315"/>
                  </a:lnTo>
                  <a:lnTo>
                    <a:pt x="553" y="1318"/>
                  </a:lnTo>
                  <a:lnTo>
                    <a:pt x="553" y="1318"/>
                  </a:lnTo>
                  <a:lnTo>
                    <a:pt x="555" y="1316"/>
                  </a:lnTo>
                  <a:lnTo>
                    <a:pt x="556" y="1305"/>
                  </a:lnTo>
                  <a:lnTo>
                    <a:pt x="556" y="1305"/>
                  </a:lnTo>
                  <a:lnTo>
                    <a:pt x="558" y="1289"/>
                  </a:lnTo>
                  <a:lnTo>
                    <a:pt x="560" y="1270"/>
                  </a:lnTo>
                  <a:lnTo>
                    <a:pt x="560" y="1258"/>
                  </a:lnTo>
                  <a:lnTo>
                    <a:pt x="558" y="1246"/>
                  </a:lnTo>
                  <a:lnTo>
                    <a:pt x="555" y="1229"/>
                  </a:lnTo>
                  <a:lnTo>
                    <a:pt x="551" y="1209"/>
                  </a:lnTo>
                  <a:lnTo>
                    <a:pt x="551" y="1209"/>
                  </a:lnTo>
                  <a:lnTo>
                    <a:pt x="545" y="1184"/>
                  </a:lnTo>
                  <a:lnTo>
                    <a:pt x="542" y="1176"/>
                  </a:lnTo>
                  <a:lnTo>
                    <a:pt x="537" y="1158"/>
                  </a:lnTo>
                  <a:lnTo>
                    <a:pt x="526" y="1103"/>
                  </a:lnTo>
                  <a:lnTo>
                    <a:pt x="526" y="1103"/>
                  </a:lnTo>
                  <a:lnTo>
                    <a:pt x="516" y="1062"/>
                  </a:lnTo>
                  <a:lnTo>
                    <a:pt x="505" y="1026"/>
                  </a:lnTo>
                  <a:lnTo>
                    <a:pt x="493" y="994"/>
                  </a:lnTo>
                  <a:lnTo>
                    <a:pt x="482" y="965"/>
                  </a:lnTo>
                  <a:lnTo>
                    <a:pt x="482" y="965"/>
                  </a:lnTo>
                  <a:lnTo>
                    <a:pt x="495" y="968"/>
                  </a:lnTo>
                  <a:lnTo>
                    <a:pt x="499" y="968"/>
                  </a:lnTo>
                  <a:lnTo>
                    <a:pt x="500" y="967"/>
                  </a:lnTo>
                  <a:lnTo>
                    <a:pt x="500" y="967"/>
                  </a:lnTo>
                  <a:lnTo>
                    <a:pt x="500" y="961"/>
                  </a:lnTo>
                  <a:lnTo>
                    <a:pt x="500" y="950"/>
                  </a:lnTo>
                  <a:lnTo>
                    <a:pt x="504" y="919"/>
                  </a:lnTo>
                  <a:lnTo>
                    <a:pt x="504" y="902"/>
                  </a:lnTo>
                  <a:lnTo>
                    <a:pt x="505" y="884"/>
                  </a:lnTo>
                  <a:lnTo>
                    <a:pt x="504" y="871"/>
                  </a:lnTo>
                  <a:lnTo>
                    <a:pt x="502" y="865"/>
                  </a:lnTo>
                  <a:lnTo>
                    <a:pt x="500" y="860"/>
                  </a:lnTo>
                  <a:lnTo>
                    <a:pt x="500" y="860"/>
                  </a:lnTo>
                  <a:lnTo>
                    <a:pt x="471" y="812"/>
                  </a:lnTo>
                  <a:lnTo>
                    <a:pt x="450" y="780"/>
                  </a:lnTo>
                  <a:lnTo>
                    <a:pt x="450" y="780"/>
                  </a:lnTo>
                  <a:lnTo>
                    <a:pt x="435" y="727"/>
                  </a:lnTo>
                  <a:lnTo>
                    <a:pt x="425" y="689"/>
                  </a:lnTo>
                  <a:lnTo>
                    <a:pt x="420" y="669"/>
                  </a:lnTo>
                  <a:lnTo>
                    <a:pt x="420" y="669"/>
                  </a:lnTo>
                  <a:lnTo>
                    <a:pt x="427" y="564"/>
                  </a:lnTo>
                  <a:lnTo>
                    <a:pt x="434" y="492"/>
                  </a:lnTo>
                  <a:lnTo>
                    <a:pt x="435" y="465"/>
                  </a:lnTo>
                  <a:lnTo>
                    <a:pt x="435" y="451"/>
                  </a:lnTo>
                  <a:lnTo>
                    <a:pt x="435" y="451"/>
                  </a:lnTo>
                  <a:lnTo>
                    <a:pt x="432" y="434"/>
                  </a:lnTo>
                  <a:lnTo>
                    <a:pt x="430" y="412"/>
                  </a:lnTo>
                  <a:lnTo>
                    <a:pt x="425" y="386"/>
                  </a:lnTo>
                  <a:lnTo>
                    <a:pt x="425" y="386"/>
                  </a:lnTo>
                  <a:lnTo>
                    <a:pt x="536" y="333"/>
                  </a:lnTo>
                  <a:lnTo>
                    <a:pt x="618" y="293"/>
                  </a:lnTo>
                  <a:lnTo>
                    <a:pt x="667" y="269"/>
                  </a:lnTo>
                  <a:lnTo>
                    <a:pt x="667" y="269"/>
                  </a:lnTo>
                  <a:lnTo>
                    <a:pt x="678" y="264"/>
                  </a:lnTo>
                  <a:lnTo>
                    <a:pt x="691" y="258"/>
                  </a:lnTo>
                  <a:lnTo>
                    <a:pt x="717" y="248"/>
                  </a:lnTo>
                  <a:lnTo>
                    <a:pt x="747" y="239"/>
                  </a:lnTo>
                  <a:lnTo>
                    <a:pt x="747" y="229"/>
                  </a:lnTo>
                  <a:lnTo>
                    <a:pt x="747" y="229"/>
                  </a:lnTo>
                  <a:lnTo>
                    <a:pt x="754" y="227"/>
                  </a:lnTo>
                  <a:lnTo>
                    <a:pt x="758" y="225"/>
                  </a:lnTo>
                  <a:lnTo>
                    <a:pt x="758" y="224"/>
                  </a:lnTo>
                  <a:lnTo>
                    <a:pt x="758" y="224"/>
                  </a:lnTo>
                  <a:lnTo>
                    <a:pt x="758" y="224"/>
                  </a:lnTo>
                  <a:lnTo>
                    <a:pt x="756" y="223"/>
                  </a:lnTo>
                  <a:lnTo>
                    <a:pt x="756" y="220"/>
                  </a:lnTo>
                  <a:lnTo>
                    <a:pt x="756" y="211"/>
                  </a:lnTo>
                  <a:lnTo>
                    <a:pt x="758" y="199"/>
                  </a:lnTo>
                  <a:lnTo>
                    <a:pt x="803" y="184"/>
                  </a:lnTo>
                  <a:lnTo>
                    <a:pt x="803" y="184"/>
                  </a:lnTo>
                  <a:lnTo>
                    <a:pt x="818" y="182"/>
                  </a:lnTo>
                  <a:lnTo>
                    <a:pt x="829" y="180"/>
                  </a:lnTo>
                  <a:lnTo>
                    <a:pt x="838" y="179"/>
                  </a:lnTo>
                  <a:lnTo>
                    <a:pt x="838" y="179"/>
                  </a:lnTo>
                  <a:lnTo>
                    <a:pt x="847" y="175"/>
                  </a:lnTo>
                  <a:lnTo>
                    <a:pt x="858" y="168"/>
                  </a:lnTo>
                  <a:lnTo>
                    <a:pt x="858" y="168"/>
                  </a:lnTo>
                  <a:lnTo>
                    <a:pt x="877" y="158"/>
                  </a:lnTo>
                  <a:lnTo>
                    <a:pt x="886" y="153"/>
                  </a:lnTo>
                  <a:lnTo>
                    <a:pt x="889" y="151"/>
                  </a:lnTo>
                  <a:lnTo>
                    <a:pt x="889" y="148"/>
                  </a:lnTo>
                  <a:lnTo>
                    <a:pt x="889" y="148"/>
                  </a:lnTo>
                  <a:lnTo>
                    <a:pt x="887" y="147"/>
                  </a:lnTo>
                  <a:lnTo>
                    <a:pt x="885" y="144"/>
                  </a:lnTo>
                  <a:lnTo>
                    <a:pt x="876" y="143"/>
                  </a:lnTo>
                  <a:lnTo>
                    <a:pt x="867" y="141"/>
                  </a:lnTo>
                  <a:lnTo>
                    <a:pt x="858" y="138"/>
                  </a:lnTo>
                  <a:lnTo>
                    <a:pt x="858" y="138"/>
                  </a:lnTo>
                  <a:lnTo>
                    <a:pt x="853" y="136"/>
                  </a:lnTo>
                  <a:lnTo>
                    <a:pt x="850" y="132"/>
                  </a:lnTo>
                  <a:lnTo>
                    <a:pt x="848" y="128"/>
                  </a:lnTo>
                  <a:lnTo>
                    <a:pt x="848" y="123"/>
                  </a:lnTo>
                  <a:lnTo>
                    <a:pt x="848" y="123"/>
                  </a:lnTo>
                  <a:lnTo>
                    <a:pt x="850" y="118"/>
                  </a:lnTo>
                  <a:lnTo>
                    <a:pt x="853" y="109"/>
                  </a:lnTo>
                  <a:lnTo>
                    <a:pt x="866" y="88"/>
                  </a:lnTo>
                  <a:lnTo>
                    <a:pt x="877" y="65"/>
                  </a:lnTo>
                  <a:lnTo>
                    <a:pt x="884" y="52"/>
                  </a:lnTo>
                  <a:lnTo>
                    <a:pt x="884" y="52"/>
                  </a:lnTo>
                  <a:lnTo>
                    <a:pt x="884" y="48"/>
                  </a:lnTo>
                  <a:lnTo>
                    <a:pt x="881" y="45"/>
                  </a:lnTo>
                  <a:lnTo>
                    <a:pt x="879" y="42"/>
                  </a:lnTo>
                  <a:lnTo>
                    <a:pt x="879" y="42"/>
                  </a:lnTo>
                  <a:lnTo>
                    <a:pt x="881" y="38"/>
                  </a:lnTo>
                  <a:lnTo>
                    <a:pt x="885" y="28"/>
                  </a:lnTo>
                  <a:lnTo>
                    <a:pt x="886" y="23"/>
                  </a:lnTo>
                  <a:lnTo>
                    <a:pt x="887" y="19"/>
                  </a:lnTo>
                  <a:lnTo>
                    <a:pt x="886" y="17"/>
                  </a:lnTo>
                  <a:lnTo>
                    <a:pt x="884" y="17"/>
                  </a:lnTo>
                  <a:lnTo>
                    <a:pt x="863" y="22"/>
                  </a:lnTo>
                  <a:lnTo>
                    <a:pt x="863" y="22"/>
                  </a:lnTo>
                  <a:lnTo>
                    <a:pt x="863" y="21"/>
                  </a:lnTo>
                  <a:lnTo>
                    <a:pt x="862" y="18"/>
                  </a:lnTo>
                  <a:lnTo>
                    <a:pt x="858" y="17"/>
                  </a:lnTo>
                  <a:lnTo>
                    <a:pt x="858" y="17"/>
                  </a:lnTo>
                  <a:lnTo>
                    <a:pt x="856" y="17"/>
                  </a:lnTo>
                  <a:lnTo>
                    <a:pt x="853" y="17"/>
                  </a:lnTo>
                  <a:lnTo>
                    <a:pt x="851" y="18"/>
                  </a:lnTo>
                  <a:lnTo>
                    <a:pt x="848" y="22"/>
                  </a:lnTo>
                  <a:lnTo>
                    <a:pt x="848" y="22"/>
                  </a:lnTo>
                  <a:lnTo>
                    <a:pt x="846" y="23"/>
                  </a:lnTo>
                  <a:lnTo>
                    <a:pt x="838" y="27"/>
                  </a:lnTo>
                  <a:lnTo>
                    <a:pt x="838" y="27"/>
                  </a:lnTo>
                  <a:lnTo>
                    <a:pt x="832" y="35"/>
                  </a:lnTo>
                  <a:lnTo>
                    <a:pt x="822" y="47"/>
                  </a:lnTo>
                  <a:lnTo>
                    <a:pt x="803" y="78"/>
                  </a:lnTo>
                  <a:lnTo>
                    <a:pt x="803" y="78"/>
                  </a:lnTo>
                  <a:lnTo>
                    <a:pt x="795" y="93"/>
                  </a:lnTo>
                  <a:lnTo>
                    <a:pt x="788" y="109"/>
                  </a:lnTo>
                  <a:lnTo>
                    <a:pt x="780" y="124"/>
                  </a:lnTo>
                  <a:lnTo>
                    <a:pt x="776" y="129"/>
                  </a:lnTo>
                  <a:lnTo>
                    <a:pt x="773" y="133"/>
                  </a:lnTo>
                  <a:lnTo>
                    <a:pt x="773" y="133"/>
                  </a:lnTo>
                  <a:lnTo>
                    <a:pt x="747" y="148"/>
                  </a:lnTo>
                  <a:lnTo>
                    <a:pt x="732" y="143"/>
                  </a:lnTo>
                  <a:lnTo>
                    <a:pt x="732" y="143"/>
                  </a:lnTo>
                  <a:lnTo>
                    <a:pt x="725" y="142"/>
                  </a:lnTo>
                  <a:lnTo>
                    <a:pt x="720" y="142"/>
                  </a:lnTo>
                  <a:lnTo>
                    <a:pt x="717" y="143"/>
                  </a:lnTo>
                  <a:lnTo>
                    <a:pt x="717" y="143"/>
                  </a:lnTo>
                  <a:lnTo>
                    <a:pt x="701" y="149"/>
                  </a:lnTo>
                  <a:lnTo>
                    <a:pt x="666" y="161"/>
                  </a:lnTo>
                  <a:lnTo>
                    <a:pt x="606" y="179"/>
                  </a:lnTo>
                  <a:lnTo>
                    <a:pt x="606" y="179"/>
                  </a:lnTo>
                  <a:lnTo>
                    <a:pt x="566" y="191"/>
                  </a:lnTo>
                  <a:lnTo>
                    <a:pt x="543" y="199"/>
                  </a:lnTo>
                  <a:lnTo>
                    <a:pt x="531" y="204"/>
                  </a:lnTo>
                  <a:lnTo>
                    <a:pt x="531" y="204"/>
                  </a:lnTo>
                  <a:lnTo>
                    <a:pt x="495" y="224"/>
                  </a:lnTo>
                  <a:lnTo>
                    <a:pt x="495" y="224"/>
                  </a:lnTo>
                  <a:lnTo>
                    <a:pt x="479" y="233"/>
                  </a:lnTo>
                  <a:lnTo>
                    <a:pt x="469" y="237"/>
                  </a:lnTo>
                  <a:lnTo>
                    <a:pt x="460" y="239"/>
                  </a:lnTo>
                  <a:lnTo>
                    <a:pt x="460" y="239"/>
                  </a:lnTo>
                  <a:lnTo>
                    <a:pt x="431" y="242"/>
                  </a:lnTo>
                  <a:lnTo>
                    <a:pt x="415" y="243"/>
                  </a:lnTo>
                  <a:lnTo>
                    <a:pt x="405" y="244"/>
                  </a:lnTo>
                  <a:lnTo>
                    <a:pt x="405" y="244"/>
                  </a:lnTo>
                  <a:lnTo>
                    <a:pt x="400" y="247"/>
                  </a:lnTo>
                  <a:lnTo>
                    <a:pt x="396" y="251"/>
                  </a:lnTo>
                  <a:lnTo>
                    <a:pt x="393" y="253"/>
                  </a:lnTo>
                  <a:lnTo>
                    <a:pt x="391" y="254"/>
                  </a:lnTo>
                  <a:lnTo>
                    <a:pt x="390" y="254"/>
                  </a:lnTo>
                  <a:lnTo>
                    <a:pt x="390" y="254"/>
                  </a:lnTo>
                  <a:lnTo>
                    <a:pt x="384" y="254"/>
                  </a:lnTo>
                  <a:lnTo>
                    <a:pt x="379" y="254"/>
                  </a:lnTo>
                  <a:lnTo>
                    <a:pt x="364" y="254"/>
                  </a:lnTo>
                  <a:lnTo>
                    <a:pt x="364" y="254"/>
                  </a:lnTo>
                  <a:lnTo>
                    <a:pt x="352" y="257"/>
                  </a:lnTo>
                  <a:lnTo>
                    <a:pt x="333" y="262"/>
                  </a:lnTo>
                  <a:lnTo>
                    <a:pt x="309" y="269"/>
                  </a:lnTo>
                  <a:lnTo>
                    <a:pt x="314" y="244"/>
                  </a:lnTo>
                  <a:lnTo>
                    <a:pt x="314" y="244"/>
                  </a:lnTo>
                  <a:lnTo>
                    <a:pt x="321" y="233"/>
                  </a:lnTo>
                  <a:lnTo>
                    <a:pt x="328" y="223"/>
                  </a:lnTo>
                  <a:lnTo>
                    <a:pt x="329" y="218"/>
                  </a:lnTo>
                  <a:lnTo>
                    <a:pt x="329" y="214"/>
                  </a:lnTo>
                  <a:lnTo>
                    <a:pt x="329" y="214"/>
                  </a:lnTo>
                  <a:lnTo>
                    <a:pt x="326" y="200"/>
                  </a:lnTo>
                  <a:lnTo>
                    <a:pt x="324" y="194"/>
                  </a:lnTo>
                  <a:lnTo>
                    <a:pt x="324" y="194"/>
                  </a:lnTo>
                  <a:lnTo>
                    <a:pt x="325" y="190"/>
                  </a:lnTo>
                  <a:lnTo>
                    <a:pt x="325" y="185"/>
                  </a:lnTo>
                  <a:lnTo>
                    <a:pt x="324" y="179"/>
                  </a:lnTo>
                  <a:lnTo>
                    <a:pt x="324" y="179"/>
                  </a:lnTo>
                  <a:lnTo>
                    <a:pt x="320" y="160"/>
                  </a:lnTo>
                  <a:lnTo>
                    <a:pt x="319" y="148"/>
                  </a:lnTo>
                  <a:lnTo>
                    <a:pt x="319" y="148"/>
                  </a:lnTo>
                  <a:lnTo>
                    <a:pt x="316" y="146"/>
                  </a:lnTo>
                  <a:lnTo>
                    <a:pt x="314" y="143"/>
                  </a:lnTo>
                  <a:lnTo>
                    <a:pt x="314" y="138"/>
                  </a:lnTo>
                  <a:lnTo>
                    <a:pt x="314" y="138"/>
                  </a:lnTo>
                  <a:lnTo>
                    <a:pt x="314" y="134"/>
                  </a:lnTo>
                  <a:lnTo>
                    <a:pt x="311" y="129"/>
                  </a:lnTo>
                  <a:lnTo>
                    <a:pt x="304" y="118"/>
                  </a:lnTo>
                  <a:lnTo>
                    <a:pt x="295" y="108"/>
                  </a:lnTo>
                  <a:lnTo>
                    <a:pt x="289" y="103"/>
                  </a:lnTo>
                  <a:lnTo>
                    <a:pt x="289" y="103"/>
                  </a:lnTo>
                  <a:lnTo>
                    <a:pt x="287" y="102"/>
                  </a:lnTo>
                  <a:lnTo>
                    <a:pt x="286" y="98"/>
                  </a:lnTo>
                  <a:lnTo>
                    <a:pt x="285" y="89"/>
                  </a:lnTo>
                  <a:lnTo>
                    <a:pt x="284" y="78"/>
                  </a:lnTo>
                  <a:lnTo>
                    <a:pt x="279" y="72"/>
                  </a:lnTo>
                  <a:lnTo>
                    <a:pt x="299" y="72"/>
                  </a:lnTo>
                  <a:lnTo>
                    <a:pt x="299" y="62"/>
                  </a:lnTo>
                  <a:lnTo>
                    <a:pt x="324" y="67"/>
                  </a:lnTo>
                  <a:lnTo>
                    <a:pt x="304" y="47"/>
                  </a:lnTo>
                  <a:lnTo>
                    <a:pt x="304" y="47"/>
                  </a:lnTo>
                  <a:lnTo>
                    <a:pt x="294" y="41"/>
                  </a:lnTo>
                  <a:lnTo>
                    <a:pt x="279" y="32"/>
                  </a:lnTo>
                  <a:lnTo>
                    <a:pt x="258" y="22"/>
                  </a:lnTo>
                  <a:lnTo>
                    <a:pt x="258" y="22"/>
                  </a:lnTo>
                  <a:close/>
                  <a:moveTo>
                    <a:pt x="163" y="997"/>
                  </a:moveTo>
                  <a:lnTo>
                    <a:pt x="163" y="997"/>
                  </a:lnTo>
                  <a:lnTo>
                    <a:pt x="163" y="997"/>
                  </a:lnTo>
                  <a:lnTo>
                    <a:pt x="158" y="992"/>
                  </a:lnTo>
                  <a:lnTo>
                    <a:pt x="151" y="987"/>
                  </a:lnTo>
                  <a:lnTo>
                    <a:pt x="146" y="982"/>
                  </a:lnTo>
                  <a:lnTo>
                    <a:pt x="142" y="977"/>
                  </a:lnTo>
                  <a:lnTo>
                    <a:pt x="142" y="977"/>
                  </a:lnTo>
                  <a:lnTo>
                    <a:pt x="140" y="968"/>
                  </a:lnTo>
                  <a:lnTo>
                    <a:pt x="137" y="963"/>
                  </a:lnTo>
                  <a:lnTo>
                    <a:pt x="132" y="956"/>
                  </a:lnTo>
                  <a:lnTo>
                    <a:pt x="132" y="956"/>
                  </a:lnTo>
                  <a:lnTo>
                    <a:pt x="126" y="950"/>
                  </a:lnTo>
                  <a:lnTo>
                    <a:pt x="121" y="943"/>
                  </a:lnTo>
                  <a:lnTo>
                    <a:pt x="117" y="936"/>
                  </a:lnTo>
                  <a:lnTo>
                    <a:pt x="117" y="926"/>
                  </a:lnTo>
                  <a:lnTo>
                    <a:pt x="127" y="926"/>
                  </a:lnTo>
                  <a:lnTo>
                    <a:pt x="127" y="926"/>
                  </a:lnTo>
                  <a:lnTo>
                    <a:pt x="130" y="905"/>
                  </a:lnTo>
                  <a:lnTo>
                    <a:pt x="132" y="888"/>
                  </a:lnTo>
                  <a:lnTo>
                    <a:pt x="132" y="876"/>
                  </a:lnTo>
                  <a:lnTo>
                    <a:pt x="132" y="876"/>
                  </a:lnTo>
                  <a:lnTo>
                    <a:pt x="132" y="863"/>
                  </a:lnTo>
                  <a:lnTo>
                    <a:pt x="134" y="844"/>
                  </a:lnTo>
                  <a:lnTo>
                    <a:pt x="135" y="826"/>
                  </a:lnTo>
                  <a:lnTo>
                    <a:pt x="137" y="815"/>
                  </a:lnTo>
                  <a:lnTo>
                    <a:pt x="137" y="815"/>
                  </a:lnTo>
                  <a:lnTo>
                    <a:pt x="140" y="791"/>
                  </a:lnTo>
                  <a:lnTo>
                    <a:pt x="144" y="747"/>
                  </a:lnTo>
                  <a:lnTo>
                    <a:pt x="148" y="684"/>
                  </a:lnTo>
                  <a:lnTo>
                    <a:pt x="173" y="759"/>
                  </a:lnTo>
                  <a:lnTo>
                    <a:pt x="137" y="921"/>
                  </a:lnTo>
                  <a:lnTo>
                    <a:pt x="137" y="921"/>
                  </a:lnTo>
                  <a:lnTo>
                    <a:pt x="171" y="937"/>
                  </a:lnTo>
                  <a:lnTo>
                    <a:pt x="171" y="937"/>
                  </a:lnTo>
                  <a:lnTo>
                    <a:pt x="166" y="965"/>
                  </a:lnTo>
                  <a:lnTo>
                    <a:pt x="164" y="982"/>
                  </a:lnTo>
                  <a:lnTo>
                    <a:pt x="163" y="997"/>
                  </a:lnTo>
                  <a:lnTo>
                    <a:pt x="163" y="99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15">
              <a:extLst>
                <a:ext uri="{FF2B5EF4-FFF2-40B4-BE49-F238E27FC236}">
                  <a16:creationId xmlns:a16="http://schemas.microsoft.com/office/drawing/2014/main" id="{91ACC50D-62FC-17B7-41E1-B19A70A6E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3288" y="4141788"/>
              <a:ext cx="200025" cy="544513"/>
            </a:xfrm>
            <a:custGeom>
              <a:avLst/>
              <a:gdLst>
                <a:gd name="T0" fmla="*/ 45 w 126"/>
                <a:gd name="T1" fmla="*/ 0 h 343"/>
                <a:gd name="T2" fmla="*/ 45 w 126"/>
                <a:gd name="T3" fmla="*/ 0 h 343"/>
                <a:gd name="T4" fmla="*/ 44 w 126"/>
                <a:gd name="T5" fmla="*/ 2 h 343"/>
                <a:gd name="T6" fmla="*/ 40 w 126"/>
                <a:gd name="T7" fmla="*/ 10 h 343"/>
                <a:gd name="T8" fmla="*/ 34 w 126"/>
                <a:gd name="T9" fmla="*/ 16 h 343"/>
                <a:gd name="T10" fmla="*/ 30 w 126"/>
                <a:gd name="T11" fmla="*/ 19 h 343"/>
                <a:gd name="T12" fmla="*/ 25 w 126"/>
                <a:gd name="T13" fmla="*/ 20 h 343"/>
                <a:gd name="T14" fmla="*/ 25 w 126"/>
                <a:gd name="T15" fmla="*/ 20 h 343"/>
                <a:gd name="T16" fmla="*/ 16 w 126"/>
                <a:gd name="T17" fmla="*/ 23 h 343"/>
                <a:gd name="T18" fmla="*/ 7 w 126"/>
                <a:gd name="T19" fmla="*/ 25 h 343"/>
                <a:gd name="T20" fmla="*/ 0 w 126"/>
                <a:gd name="T21" fmla="*/ 30 h 343"/>
                <a:gd name="T22" fmla="*/ 25 w 126"/>
                <a:gd name="T23" fmla="*/ 45 h 343"/>
                <a:gd name="T24" fmla="*/ 35 w 126"/>
                <a:gd name="T25" fmla="*/ 50 h 343"/>
                <a:gd name="T26" fmla="*/ 45 w 126"/>
                <a:gd name="T27" fmla="*/ 66 h 343"/>
                <a:gd name="T28" fmla="*/ 45 w 126"/>
                <a:gd name="T29" fmla="*/ 66 h 343"/>
                <a:gd name="T30" fmla="*/ 52 w 126"/>
                <a:gd name="T31" fmla="*/ 79 h 343"/>
                <a:gd name="T32" fmla="*/ 58 w 126"/>
                <a:gd name="T33" fmla="*/ 93 h 343"/>
                <a:gd name="T34" fmla="*/ 59 w 126"/>
                <a:gd name="T35" fmla="*/ 100 h 343"/>
                <a:gd name="T36" fmla="*/ 60 w 126"/>
                <a:gd name="T37" fmla="*/ 106 h 343"/>
                <a:gd name="T38" fmla="*/ 60 w 126"/>
                <a:gd name="T39" fmla="*/ 106 h 343"/>
                <a:gd name="T40" fmla="*/ 65 w 126"/>
                <a:gd name="T41" fmla="*/ 154 h 343"/>
                <a:gd name="T42" fmla="*/ 70 w 126"/>
                <a:gd name="T43" fmla="*/ 207 h 343"/>
                <a:gd name="T44" fmla="*/ 70 w 126"/>
                <a:gd name="T45" fmla="*/ 207 h 343"/>
                <a:gd name="T46" fmla="*/ 70 w 126"/>
                <a:gd name="T47" fmla="*/ 216 h 343"/>
                <a:gd name="T48" fmla="*/ 69 w 126"/>
                <a:gd name="T49" fmla="*/ 227 h 343"/>
                <a:gd name="T50" fmla="*/ 65 w 126"/>
                <a:gd name="T51" fmla="*/ 251 h 343"/>
                <a:gd name="T52" fmla="*/ 59 w 126"/>
                <a:gd name="T53" fmla="*/ 274 h 343"/>
                <a:gd name="T54" fmla="*/ 55 w 126"/>
                <a:gd name="T55" fmla="*/ 288 h 343"/>
                <a:gd name="T56" fmla="*/ 55 w 126"/>
                <a:gd name="T57" fmla="*/ 288 h 343"/>
                <a:gd name="T58" fmla="*/ 55 w 126"/>
                <a:gd name="T59" fmla="*/ 290 h 343"/>
                <a:gd name="T60" fmla="*/ 56 w 126"/>
                <a:gd name="T61" fmla="*/ 293 h 343"/>
                <a:gd name="T62" fmla="*/ 60 w 126"/>
                <a:gd name="T63" fmla="*/ 300 h 343"/>
                <a:gd name="T64" fmla="*/ 68 w 126"/>
                <a:gd name="T65" fmla="*/ 309 h 343"/>
                <a:gd name="T66" fmla="*/ 76 w 126"/>
                <a:gd name="T67" fmla="*/ 319 h 343"/>
                <a:gd name="T68" fmla="*/ 93 w 126"/>
                <a:gd name="T69" fmla="*/ 336 h 343"/>
                <a:gd name="T70" fmla="*/ 100 w 126"/>
                <a:gd name="T71" fmla="*/ 343 h 343"/>
                <a:gd name="T72" fmla="*/ 126 w 126"/>
                <a:gd name="T73" fmla="*/ 298 h 343"/>
                <a:gd name="T74" fmla="*/ 126 w 126"/>
                <a:gd name="T75" fmla="*/ 298 h 343"/>
                <a:gd name="T76" fmla="*/ 124 w 126"/>
                <a:gd name="T77" fmla="*/ 270 h 343"/>
                <a:gd name="T78" fmla="*/ 121 w 126"/>
                <a:gd name="T79" fmla="*/ 227 h 343"/>
                <a:gd name="T80" fmla="*/ 121 w 126"/>
                <a:gd name="T81" fmla="*/ 227 h 343"/>
                <a:gd name="T82" fmla="*/ 118 w 126"/>
                <a:gd name="T83" fmla="*/ 216 h 343"/>
                <a:gd name="T84" fmla="*/ 116 w 126"/>
                <a:gd name="T85" fmla="*/ 206 h 343"/>
                <a:gd name="T86" fmla="*/ 110 w 126"/>
                <a:gd name="T87" fmla="*/ 192 h 343"/>
                <a:gd name="T88" fmla="*/ 105 w 126"/>
                <a:gd name="T89" fmla="*/ 167 h 343"/>
                <a:gd name="T90" fmla="*/ 105 w 126"/>
                <a:gd name="T91" fmla="*/ 167 h 343"/>
                <a:gd name="T92" fmla="*/ 99 w 126"/>
                <a:gd name="T93" fmla="*/ 136 h 343"/>
                <a:gd name="T94" fmla="*/ 93 w 126"/>
                <a:gd name="T95" fmla="*/ 112 h 343"/>
                <a:gd name="T96" fmla="*/ 85 w 126"/>
                <a:gd name="T97" fmla="*/ 86 h 343"/>
                <a:gd name="T98" fmla="*/ 85 w 126"/>
                <a:gd name="T99" fmla="*/ 86 h 343"/>
                <a:gd name="T100" fmla="*/ 83 w 126"/>
                <a:gd name="T101" fmla="*/ 78 h 343"/>
                <a:gd name="T102" fmla="*/ 78 w 126"/>
                <a:gd name="T103" fmla="*/ 68 h 343"/>
                <a:gd name="T104" fmla="*/ 70 w 126"/>
                <a:gd name="T105" fmla="*/ 55 h 343"/>
                <a:gd name="T106" fmla="*/ 70 w 126"/>
                <a:gd name="T107" fmla="*/ 55 h 343"/>
                <a:gd name="T108" fmla="*/ 69 w 126"/>
                <a:gd name="T109" fmla="*/ 52 h 343"/>
                <a:gd name="T110" fmla="*/ 68 w 126"/>
                <a:gd name="T111" fmla="*/ 49 h 343"/>
                <a:gd name="T112" fmla="*/ 65 w 126"/>
                <a:gd name="T113" fmla="*/ 45 h 343"/>
                <a:gd name="T114" fmla="*/ 65 w 126"/>
                <a:gd name="T115" fmla="*/ 45 h 343"/>
                <a:gd name="T116" fmla="*/ 59 w 126"/>
                <a:gd name="T117" fmla="*/ 37 h 343"/>
                <a:gd name="T118" fmla="*/ 55 w 126"/>
                <a:gd name="T119" fmla="*/ 30 h 343"/>
                <a:gd name="T120" fmla="*/ 45 w 126"/>
                <a:gd name="T121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343">
                  <a:moveTo>
                    <a:pt x="45" y="0"/>
                  </a:moveTo>
                  <a:lnTo>
                    <a:pt x="45" y="0"/>
                  </a:lnTo>
                  <a:lnTo>
                    <a:pt x="44" y="2"/>
                  </a:lnTo>
                  <a:lnTo>
                    <a:pt x="40" y="10"/>
                  </a:lnTo>
                  <a:lnTo>
                    <a:pt x="34" y="16"/>
                  </a:lnTo>
                  <a:lnTo>
                    <a:pt x="30" y="19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16" y="23"/>
                  </a:lnTo>
                  <a:lnTo>
                    <a:pt x="7" y="25"/>
                  </a:lnTo>
                  <a:lnTo>
                    <a:pt x="0" y="30"/>
                  </a:lnTo>
                  <a:lnTo>
                    <a:pt x="25" y="45"/>
                  </a:lnTo>
                  <a:lnTo>
                    <a:pt x="35" y="50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52" y="79"/>
                  </a:lnTo>
                  <a:lnTo>
                    <a:pt x="58" y="93"/>
                  </a:lnTo>
                  <a:lnTo>
                    <a:pt x="59" y="100"/>
                  </a:lnTo>
                  <a:lnTo>
                    <a:pt x="60" y="106"/>
                  </a:lnTo>
                  <a:lnTo>
                    <a:pt x="60" y="106"/>
                  </a:lnTo>
                  <a:lnTo>
                    <a:pt x="65" y="154"/>
                  </a:lnTo>
                  <a:lnTo>
                    <a:pt x="70" y="207"/>
                  </a:lnTo>
                  <a:lnTo>
                    <a:pt x="70" y="207"/>
                  </a:lnTo>
                  <a:lnTo>
                    <a:pt x="70" y="216"/>
                  </a:lnTo>
                  <a:lnTo>
                    <a:pt x="69" y="227"/>
                  </a:lnTo>
                  <a:lnTo>
                    <a:pt x="65" y="251"/>
                  </a:lnTo>
                  <a:lnTo>
                    <a:pt x="59" y="274"/>
                  </a:lnTo>
                  <a:lnTo>
                    <a:pt x="55" y="288"/>
                  </a:lnTo>
                  <a:lnTo>
                    <a:pt x="55" y="288"/>
                  </a:lnTo>
                  <a:lnTo>
                    <a:pt x="55" y="290"/>
                  </a:lnTo>
                  <a:lnTo>
                    <a:pt x="56" y="293"/>
                  </a:lnTo>
                  <a:lnTo>
                    <a:pt x="60" y="300"/>
                  </a:lnTo>
                  <a:lnTo>
                    <a:pt x="68" y="309"/>
                  </a:lnTo>
                  <a:lnTo>
                    <a:pt x="76" y="319"/>
                  </a:lnTo>
                  <a:lnTo>
                    <a:pt x="93" y="336"/>
                  </a:lnTo>
                  <a:lnTo>
                    <a:pt x="100" y="343"/>
                  </a:lnTo>
                  <a:lnTo>
                    <a:pt x="126" y="298"/>
                  </a:lnTo>
                  <a:lnTo>
                    <a:pt x="126" y="298"/>
                  </a:lnTo>
                  <a:lnTo>
                    <a:pt x="124" y="270"/>
                  </a:lnTo>
                  <a:lnTo>
                    <a:pt x="121" y="227"/>
                  </a:lnTo>
                  <a:lnTo>
                    <a:pt x="121" y="227"/>
                  </a:lnTo>
                  <a:lnTo>
                    <a:pt x="118" y="216"/>
                  </a:lnTo>
                  <a:lnTo>
                    <a:pt x="116" y="206"/>
                  </a:lnTo>
                  <a:lnTo>
                    <a:pt x="110" y="192"/>
                  </a:lnTo>
                  <a:lnTo>
                    <a:pt x="105" y="167"/>
                  </a:lnTo>
                  <a:lnTo>
                    <a:pt x="105" y="167"/>
                  </a:lnTo>
                  <a:lnTo>
                    <a:pt x="99" y="136"/>
                  </a:lnTo>
                  <a:lnTo>
                    <a:pt x="93" y="112"/>
                  </a:lnTo>
                  <a:lnTo>
                    <a:pt x="85" y="86"/>
                  </a:lnTo>
                  <a:lnTo>
                    <a:pt x="85" y="86"/>
                  </a:lnTo>
                  <a:lnTo>
                    <a:pt x="83" y="78"/>
                  </a:lnTo>
                  <a:lnTo>
                    <a:pt x="78" y="68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69" y="52"/>
                  </a:lnTo>
                  <a:lnTo>
                    <a:pt x="68" y="49"/>
                  </a:lnTo>
                  <a:lnTo>
                    <a:pt x="65" y="45"/>
                  </a:lnTo>
                  <a:lnTo>
                    <a:pt x="65" y="45"/>
                  </a:lnTo>
                  <a:lnTo>
                    <a:pt x="59" y="37"/>
                  </a:lnTo>
                  <a:lnTo>
                    <a:pt x="55" y="3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FAA825CB-4847-DDAC-F03C-5EEEA18B2E2F}"/>
              </a:ext>
            </a:extLst>
          </p:cNvPr>
          <p:cNvGrpSpPr/>
          <p:nvPr/>
        </p:nvGrpSpPr>
        <p:grpSpPr>
          <a:xfrm>
            <a:off x="1446984" y="3859452"/>
            <a:ext cx="1033967" cy="2452358"/>
            <a:chOff x="6640513" y="4078288"/>
            <a:chExt cx="1114425" cy="2643188"/>
          </a:xfrm>
        </p:grpSpPr>
        <p:sp>
          <p:nvSpPr>
            <p:cNvPr id="9" name="Freeform 16">
              <a:extLst>
                <a:ext uri="{FF2B5EF4-FFF2-40B4-BE49-F238E27FC236}">
                  <a16:creationId xmlns:a16="http://schemas.microsoft.com/office/drawing/2014/main" id="{EC01A9BE-3B98-045F-F26A-B460C3D83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513" y="4078288"/>
              <a:ext cx="1114425" cy="2643188"/>
            </a:xfrm>
            <a:custGeom>
              <a:avLst/>
              <a:gdLst>
                <a:gd name="T0" fmla="*/ 226 w 702"/>
                <a:gd name="T1" fmla="*/ 49 h 1665"/>
                <a:gd name="T2" fmla="*/ 214 w 702"/>
                <a:gd name="T3" fmla="*/ 199 h 1665"/>
                <a:gd name="T4" fmla="*/ 191 w 702"/>
                <a:gd name="T5" fmla="*/ 229 h 1665"/>
                <a:gd name="T6" fmla="*/ 172 w 702"/>
                <a:gd name="T7" fmla="*/ 323 h 1665"/>
                <a:gd name="T8" fmla="*/ 122 w 702"/>
                <a:gd name="T9" fmla="*/ 373 h 1665"/>
                <a:gd name="T10" fmla="*/ 102 w 702"/>
                <a:gd name="T11" fmla="*/ 333 h 1665"/>
                <a:gd name="T12" fmla="*/ 129 w 702"/>
                <a:gd name="T13" fmla="*/ 261 h 1665"/>
                <a:gd name="T14" fmla="*/ 117 w 702"/>
                <a:gd name="T15" fmla="*/ 237 h 1665"/>
                <a:gd name="T16" fmla="*/ 97 w 702"/>
                <a:gd name="T17" fmla="*/ 161 h 1665"/>
                <a:gd name="T18" fmla="*/ 79 w 702"/>
                <a:gd name="T19" fmla="*/ 208 h 1665"/>
                <a:gd name="T20" fmla="*/ 59 w 702"/>
                <a:gd name="T21" fmla="*/ 141 h 1665"/>
                <a:gd name="T22" fmla="*/ 46 w 702"/>
                <a:gd name="T23" fmla="*/ 156 h 1665"/>
                <a:gd name="T24" fmla="*/ 22 w 702"/>
                <a:gd name="T25" fmla="*/ 164 h 1665"/>
                <a:gd name="T26" fmla="*/ 2 w 702"/>
                <a:gd name="T27" fmla="*/ 180 h 1665"/>
                <a:gd name="T28" fmla="*/ 16 w 702"/>
                <a:gd name="T29" fmla="*/ 287 h 1665"/>
                <a:gd name="T30" fmla="*/ 21 w 702"/>
                <a:gd name="T31" fmla="*/ 333 h 1665"/>
                <a:gd name="T32" fmla="*/ 40 w 702"/>
                <a:gd name="T33" fmla="*/ 556 h 1665"/>
                <a:gd name="T34" fmla="*/ 167 w 702"/>
                <a:gd name="T35" fmla="*/ 479 h 1665"/>
                <a:gd name="T36" fmla="*/ 207 w 702"/>
                <a:gd name="T37" fmla="*/ 702 h 1665"/>
                <a:gd name="T38" fmla="*/ 151 w 702"/>
                <a:gd name="T39" fmla="*/ 934 h 1665"/>
                <a:gd name="T40" fmla="*/ 166 w 702"/>
                <a:gd name="T41" fmla="*/ 1264 h 1665"/>
                <a:gd name="T42" fmla="*/ 195 w 702"/>
                <a:gd name="T43" fmla="*/ 1368 h 1665"/>
                <a:gd name="T44" fmla="*/ 272 w 702"/>
                <a:gd name="T45" fmla="*/ 1539 h 1665"/>
                <a:gd name="T46" fmla="*/ 216 w 702"/>
                <a:gd name="T47" fmla="*/ 1588 h 1665"/>
                <a:gd name="T48" fmla="*/ 200 w 702"/>
                <a:gd name="T49" fmla="*/ 1655 h 1665"/>
                <a:gd name="T50" fmla="*/ 306 w 702"/>
                <a:gd name="T51" fmla="*/ 1636 h 1665"/>
                <a:gd name="T52" fmla="*/ 381 w 702"/>
                <a:gd name="T53" fmla="*/ 1540 h 1665"/>
                <a:gd name="T54" fmla="*/ 359 w 702"/>
                <a:gd name="T55" fmla="*/ 1505 h 1665"/>
                <a:gd name="T56" fmla="*/ 301 w 702"/>
                <a:gd name="T57" fmla="*/ 1291 h 1665"/>
                <a:gd name="T58" fmla="*/ 437 w 702"/>
                <a:gd name="T59" fmla="*/ 1377 h 1665"/>
                <a:gd name="T60" fmla="*/ 414 w 702"/>
                <a:gd name="T61" fmla="*/ 1490 h 1665"/>
                <a:gd name="T62" fmla="*/ 415 w 702"/>
                <a:gd name="T63" fmla="*/ 1578 h 1665"/>
                <a:gd name="T64" fmla="*/ 510 w 702"/>
                <a:gd name="T65" fmla="*/ 1656 h 1665"/>
                <a:gd name="T66" fmla="*/ 576 w 702"/>
                <a:gd name="T67" fmla="*/ 1605 h 1665"/>
                <a:gd name="T68" fmla="*/ 521 w 702"/>
                <a:gd name="T69" fmla="*/ 1549 h 1665"/>
                <a:gd name="T70" fmla="*/ 509 w 702"/>
                <a:gd name="T71" fmla="*/ 1459 h 1665"/>
                <a:gd name="T72" fmla="*/ 581 w 702"/>
                <a:gd name="T73" fmla="*/ 1247 h 1665"/>
                <a:gd name="T74" fmla="*/ 538 w 702"/>
                <a:gd name="T75" fmla="*/ 889 h 1665"/>
                <a:gd name="T76" fmla="*/ 577 w 702"/>
                <a:gd name="T77" fmla="*/ 825 h 1665"/>
                <a:gd name="T78" fmla="*/ 545 w 702"/>
                <a:gd name="T79" fmla="*/ 459 h 1665"/>
                <a:gd name="T80" fmla="*/ 681 w 702"/>
                <a:gd name="T81" fmla="*/ 516 h 1665"/>
                <a:gd name="T82" fmla="*/ 697 w 702"/>
                <a:gd name="T83" fmla="*/ 444 h 1665"/>
                <a:gd name="T84" fmla="*/ 640 w 702"/>
                <a:gd name="T85" fmla="*/ 287 h 1665"/>
                <a:gd name="T86" fmla="*/ 630 w 702"/>
                <a:gd name="T87" fmla="*/ 169 h 1665"/>
                <a:gd name="T88" fmla="*/ 606 w 702"/>
                <a:gd name="T89" fmla="*/ 171 h 1665"/>
                <a:gd name="T90" fmla="*/ 586 w 702"/>
                <a:gd name="T91" fmla="*/ 106 h 1665"/>
                <a:gd name="T92" fmla="*/ 569 w 702"/>
                <a:gd name="T93" fmla="*/ 93 h 1665"/>
                <a:gd name="T94" fmla="*/ 550 w 702"/>
                <a:gd name="T95" fmla="*/ 166 h 1665"/>
                <a:gd name="T96" fmla="*/ 526 w 702"/>
                <a:gd name="T97" fmla="*/ 127 h 1665"/>
                <a:gd name="T98" fmla="*/ 525 w 702"/>
                <a:gd name="T99" fmla="*/ 218 h 1665"/>
                <a:gd name="T100" fmla="*/ 476 w 702"/>
                <a:gd name="T101" fmla="*/ 214 h 1665"/>
                <a:gd name="T102" fmla="*/ 549 w 702"/>
                <a:gd name="T103" fmla="*/ 275 h 1665"/>
                <a:gd name="T104" fmla="*/ 565 w 702"/>
                <a:gd name="T105" fmla="*/ 292 h 1665"/>
                <a:gd name="T106" fmla="*/ 550 w 702"/>
                <a:gd name="T107" fmla="*/ 303 h 1665"/>
                <a:gd name="T108" fmla="*/ 470 w 702"/>
                <a:gd name="T109" fmla="*/ 287 h 1665"/>
                <a:gd name="T110" fmla="*/ 432 w 702"/>
                <a:gd name="T111" fmla="*/ 198 h 1665"/>
                <a:gd name="T112" fmla="*/ 438 w 702"/>
                <a:gd name="T113" fmla="*/ 132 h 1665"/>
                <a:gd name="T114" fmla="*/ 378 w 702"/>
                <a:gd name="T115" fmla="*/ 18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2" h="1665">
                  <a:moveTo>
                    <a:pt x="317" y="3"/>
                  </a:moveTo>
                  <a:lnTo>
                    <a:pt x="317" y="3"/>
                  </a:lnTo>
                  <a:lnTo>
                    <a:pt x="310" y="3"/>
                  </a:lnTo>
                  <a:lnTo>
                    <a:pt x="283" y="5"/>
                  </a:lnTo>
                  <a:lnTo>
                    <a:pt x="283" y="5"/>
                  </a:lnTo>
                  <a:lnTo>
                    <a:pt x="273" y="6"/>
                  </a:lnTo>
                  <a:lnTo>
                    <a:pt x="264" y="10"/>
                  </a:lnTo>
                  <a:lnTo>
                    <a:pt x="255" y="15"/>
                  </a:lnTo>
                  <a:lnTo>
                    <a:pt x="247" y="21"/>
                  </a:lnTo>
                  <a:lnTo>
                    <a:pt x="239" y="30"/>
                  </a:lnTo>
                  <a:lnTo>
                    <a:pt x="233" y="39"/>
                  </a:lnTo>
                  <a:lnTo>
                    <a:pt x="226" y="49"/>
                  </a:lnTo>
                  <a:lnTo>
                    <a:pt x="223" y="60"/>
                  </a:lnTo>
                  <a:lnTo>
                    <a:pt x="223" y="60"/>
                  </a:lnTo>
                  <a:lnTo>
                    <a:pt x="220" y="73"/>
                  </a:lnTo>
                  <a:lnTo>
                    <a:pt x="219" y="87"/>
                  </a:lnTo>
                  <a:lnTo>
                    <a:pt x="219" y="101"/>
                  </a:lnTo>
                  <a:lnTo>
                    <a:pt x="219" y="113"/>
                  </a:lnTo>
                  <a:lnTo>
                    <a:pt x="221" y="138"/>
                  </a:lnTo>
                  <a:lnTo>
                    <a:pt x="223" y="156"/>
                  </a:lnTo>
                  <a:lnTo>
                    <a:pt x="223" y="156"/>
                  </a:lnTo>
                  <a:lnTo>
                    <a:pt x="221" y="170"/>
                  </a:lnTo>
                  <a:lnTo>
                    <a:pt x="219" y="186"/>
                  </a:lnTo>
                  <a:lnTo>
                    <a:pt x="214" y="199"/>
                  </a:lnTo>
                  <a:lnTo>
                    <a:pt x="210" y="204"/>
                  </a:lnTo>
                  <a:lnTo>
                    <a:pt x="207" y="207"/>
                  </a:lnTo>
                  <a:lnTo>
                    <a:pt x="207" y="207"/>
                  </a:lnTo>
                  <a:lnTo>
                    <a:pt x="205" y="208"/>
                  </a:lnTo>
                  <a:lnTo>
                    <a:pt x="204" y="210"/>
                  </a:lnTo>
                  <a:lnTo>
                    <a:pt x="202" y="213"/>
                  </a:lnTo>
                  <a:lnTo>
                    <a:pt x="201" y="218"/>
                  </a:lnTo>
                  <a:lnTo>
                    <a:pt x="200" y="219"/>
                  </a:lnTo>
                  <a:lnTo>
                    <a:pt x="197" y="222"/>
                  </a:lnTo>
                  <a:lnTo>
                    <a:pt x="197" y="222"/>
                  </a:lnTo>
                  <a:lnTo>
                    <a:pt x="192" y="227"/>
                  </a:lnTo>
                  <a:lnTo>
                    <a:pt x="191" y="229"/>
                  </a:lnTo>
                  <a:lnTo>
                    <a:pt x="190" y="233"/>
                  </a:lnTo>
                  <a:lnTo>
                    <a:pt x="190" y="244"/>
                  </a:lnTo>
                  <a:lnTo>
                    <a:pt x="192" y="262"/>
                  </a:lnTo>
                  <a:lnTo>
                    <a:pt x="192" y="262"/>
                  </a:lnTo>
                  <a:lnTo>
                    <a:pt x="196" y="282"/>
                  </a:lnTo>
                  <a:lnTo>
                    <a:pt x="200" y="299"/>
                  </a:lnTo>
                  <a:lnTo>
                    <a:pt x="202" y="309"/>
                  </a:lnTo>
                  <a:lnTo>
                    <a:pt x="202" y="313"/>
                  </a:lnTo>
                  <a:lnTo>
                    <a:pt x="202" y="313"/>
                  </a:lnTo>
                  <a:lnTo>
                    <a:pt x="199" y="314"/>
                  </a:lnTo>
                  <a:lnTo>
                    <a:pt x="191" y="316"/>
                  </a:lnTo>
                  <a:lnTo>
                    <a:pt x="172" y="323"/>
                  </a:lnTo>
                  <a:lnTo>
                    <a:pt x="172" y="323"/>
                  </a:lnTo>
                  <a:lnTo>
                    <a:pt x="156" y="328"/>
                  </a:lnTo>
                  <a:lnTo>
                    <a:pt x="151" y="332"/>
                  </a:lnTo>
                  <a:lnTo>
                    <a:pt x="148" y="334"/>
                  </a:lnTo>
                  <a:lnTo>
                    <a:pt x="147" y="338"/>
                  </a:lnTo>
                  <a:lnTo>
                    <a:pt x="147" y="338"/>
                  </a:lnTo>
                  <a:lnTo>
                    <a:pt x="142" y="348"/>
                  </a:lnTo>
                  <a:lnTo>
                    <a:pt x="133" y="359"/>
                  </a:lnTo>
                  <a:lnTo>
                    <a:pt x="126" y="370"/>
                  </a:lnTo>
                  <a:lnTo>
                    <a:pt x="123" y="373"/>
                  </a:lnTo>
                  <a:lnTo>
                    <a:pt x="122" y="373"/>
                  </a:lnTo>
                  <a:lnTo>
                    <a:pt x="122" y="373"/>
                  </a:lnTo>
                  <a:lnTo>
                    <a:pt x="115" y="366"/>
                  </a:lnTo>
                  <a:lnTo>
                    <a:pt x="113" y="362"/>
                  </a:lnTo>
                  <a:lnTo>
                    <a:pt x="112" y="359"/>
                  </a:lnTo>
                  <a:lnTo>
                    <a:pt x="112" y="358"/>
                  </a:lnTo>
                  <a:lnTo>
                    <a:pt x="112" y="358"/>
                  </a:lnTo>
                  <a:lnTo>
                    <a:pt x="112" y="354"/>
                  </a:lnTo>
                  <a:lnTo>
                    <a:pt x="110" y="348"/>
                  </a:lnTo>
                  <a:lnTo>
                    <a:pt x="109" y="342"/>
                  </a:lnTo>
                  <a:lnTo>
                    <a:pt x="107" y="338"/>
                  </a:lnTo>
                  <a:lnTo>
                    <a:pt x="107" y="338"/>
                  </a:lnTo>
                  <a:lnTo>
                    <a:pt x="103" y="335"/>
                  </a:lnTo>
                  <a:lnTo>
                    <a:pt x="102" y="333"/>
                  </a:lnTo>
                  <a:lnTo>
                    <a:pt x="92" y="318"/>
                  </a:lnTo>
                  <a:lnTo>
                    <a:pt x="92" y="318"/>
                  </a:lnTo>
                  <a:lnTo>
                    <a:pt x="94" y="316"/>
                  </a:lnTo>
                  <a:lnTo>
                    <a:pt x="100" y="313"/>
                  </a:lnTo>
                  <a:lnTo>
                    <a:pt x="109" y="308"/>
                  </a:lnTo>
                  <a:lnTo>
                    <a:pt x="113" y="303"/>
                  </a:lnTo>
                  <a:lnTo>
                    <a:pt x="117" y="298"/>
                  </a:lnTo>
                  <a:lnTo>
                    <a:pt x="117" y="298"/>
                  </a:lnTo>
                  <a:lnTo>
                    <a:pt x="122" y="286"/>
                  </a:lnTo>
                  <a:lnTo>
                    <a:pt x="124" y="276"/>
                  </a:lnTo>
                  <a:lnTo>
                    <a:pt x="128" y="266"/>
                  </a:lnTo>
                  <a:lnTo>
                    <a:pt x="129" y="261"/>
                  </a:lnTo>
                  <a:lnTo>
                    <a:pt x="132" y="257"/>
                  </a:lnTo>
                  <a:lnTo>
                    <a:pt x="132" y="257"/>
                  </a:lnTo>
                  <a:lnTo>
                    <a:pt x="139" y="248"/>
                  </a:lnTo>
                  <a:lnTo>
                    <a:pt x="147" y="238"/>
                  </a:lnTo>
                  <a:lnTo>
                    <a:pt x="150" y="234"/>
                  </a:lnTo>
                  <a:lnTo>
                    <a:pt x="151" y="231"/>
                  </a:lnTo>
                  <a:lnTo>
                    <a:pt x="151" y="228"/>
                  </a:lnTo>
                  <a:lnTo>
                    <a:pt x="147" y="227"/>
                  </a:lnTo>
                  <a:lnTo>
                    <a:pt x="147" y="227"/>
                  </a:lnTo>
                  <a:lnTo>
                    <a:pt x="138" y="227"/>
                  </a:lnTo>
                  <a:lnTo>
                    <a:pt x="132" y="228"/>
                  </a:lnTo>
                  <a:lnTo>
                    <a:pt x="117" y="237"/>
                  </a:lnTo>
                  <a:lnTo>
                    <a:pt x="117" y="237"/>
                  </a:lnTo>
                  <a:lnTo>
                    <a:pt x="113" y="239"/>
                  </a:lnTo>
                  <a:lnTo>
                    <a:pt x="109" y="243"/>
                  </a:lnTo>
                  <a:lnTo>
                    <a:pt x="105" y="248"/>
                  </a:lnTo>
                  <a:lnTo>
                    <a:pt x="104" y="252"/>
                  </a:lnTo>
                  <a:lnTo>
                    <a:pt x="103" y="252"/>
                  </a:lnTo>
                  <a:lnTo>
                    <a:pt x="102" y="252"/>
                  </a:lnTo>
                  <a:lnTo>
                    <a:pt x="102" y="252"/>
                  </a:lnTo>
                  <a:lnTo>
                    <a:pt x="100" y="247"/>
                  </a:lnTo>
                  <a:lnTo>
                    <a:pt x="99" y="237"/>
                  </a:lnTo>
                  <a:lnTo>
                    <a:pt x="98" y="207"/>
                  </a:lnTo>
                  <a:lnTo>
                    <a:pt x="97" y="161"/>
                  </a:lnTo>
                  <a:lnTo>
                    <a:pt x="97" y="161"/>
                  </a:lnTo>
                  <a:lnTo>
                    <a:pt x="95" y="156"/>
                  </a:lnTo>
                  <a:lnTo>
                    <a:pt x="93" y="152"/>
                  </a:lnTo>
                  <a:lnTo>
                    <a:pt x="92" y="150"/>
                  </a:lnTo>
                  <a:lnTo>
                    <a:pt x="90" y="149"/>
                  </a:lnTo>
                  <a:lnTo>
                    <a:pt x="88" y="150"/>
                  </a:lnTo>
                  <a:lnTo>
                    <a:pt x="86" y="151"/>
                  </a:lnTo>
                  <a:lnTo>
                    <a:pt x="86" y="151"/>
                  </a:lnTo>
                  <a:lnTo>
                    <a:pt x="85" y="156"/>
                  </a:lnTo>
                  <a:lnTo>
                    <a:pt x="84" y="165"/>
                  </a:lnTo>
                  <a:lnTo>
                    <a:pt x="81" y="188"/>
                  </a:lnTo>
                  <a:lnTo>
                    <a:pt x="79" y="208"/>
                  </a:lnTo>
                  <a:lnTo>
                    <a:pt x="78" y="215"/>
                  </a:lnTo>
                  <a:lnTo>
                    <a:pt x="78" y="217"/>
                  </a:lnTo>
                  <a:lnTo>
                    <a:pt x="76" y="217"/>
                  </a:lnTo>
                  <a:lnTo>
                    <a:pt x="76" y="217"/>
                  </a:lnTo>
                  <a:lnTo>
                    <a:pt x="75" y="213"/>
                  </a:lnTo>
                  <a:lnTo>
                    <a:pt x="73" y="205"/>
                  </a:lnTo>
                  <a:lnTo>
                    <a:pt x="71" y="184"/>
                  </a:lnTo>
                  <a:lnTo>
                    <a:pt x="69" y="162"/>
                  </a:lnTo>
                  <a:lnTo>
                    <a:pt x="68" y="155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59" y="141"/>
                  </a:lnTo>
                  <a:lnTo>
                    <a:pt x="56" y="140"/>
                  </a:lnTo>
                  <a:lnTo>
                    <a:pt x="55" y="138"/>
                  </a:lnTo>
                  <a:lnTo>
                    <a:pt x="52" y="138"/>
                  </a:lnTo>
                  <a:lnTo>
                    <a:pt x="51" y="141"/>
                  </a:lnTo>
                  <a:lnTo>
                    <a:pt x="51" y="141"/>
                  </a:lnTo>
                  <a:lnTo>
                    <a:pt x="50" y="143"/>
                  </a:lnTo>
                  <a:lnTo>
                    <a:pt x="49" y="143"/>
                  </a:lnTo>
                  <a:lnTo>
                    <a:pt x="46" y="141"/>
                  </a:lnTo>
                  <a:lnTo>
                    <a:pt x="45" y="141"/>
                  </a:lnTo>
                  <a:lnTo>
                    <a:pt x="45" y="143"/>
                  </a:lnTo>
                  <a:lnTo>
                    <a:pt x="46" y="156"/>
                  </a:lnTo>
                  <a:lnTo>
                    <a:pt x="46" y="156"/>
                  </a:lnTo>
                  <a:lnTo>
                    <a:pt x="49" y="176"/>
                  </a:lnTo>
                  <a:lnTo>
                    <a:pt x="50" y="194"/>
                  </a:lnTo>
                  <a:lnTo>
                    <a:pt x="51" y="212"/>
                  </a:lnTo>
                  <a:lnTo>
                    <a:pt x="51" y="212"/>
                  </a:lnTo>
                  <a:lnTo>
                    <a:pt x="40" y="183"/>
                  </a:lnTo>
                  <a:lnTo>
                    <a:pt x="32" y="164"/>
                  </a:lnTo>
                  <a:lnTo>
                    <a:pt x="29" y="157"/>
                  </a:lnTo>
                  <a:lnTo>
                    <a:pt x="27" y="156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3" y="159"/>
                  </a:lnTo>
                  <a:lnTo>
                    <a:pt x="22" y="164"/>
                  </a:lnTo>
                  <a:lnTo>
                    <a:pt x="21" y="171"/>
                  </a:lnTo>
                  <a:lnTo>
                    <a:pt x="21" y="171"/>
                  </a:lnTo>
                  <a:lnTo>
                    <a:pt x="21" y="183"/>
                  </a:lnTo>
                  <a:lnTo>
                    <a:pt x="23" y="200"/>
                  </a:lnTo>
                  <a:lnTo>
                    <a:pt x="26" y="227"/>
                  </a:lnTo>
                  <a:lnTo>
                    <a:pt x="26" y="227"/>
                  </a:lnTo>
                  <a:lnTo>
                    <a:pt x="23" y="218"/>
                  </a:lnTo>
                  <a:lnTo>
                    <a:pt x="16" y="200"/>
                  </a:lnTo>
                  <a:lnTo>
                    <a:pt x="12" y="191"/>
                  </a:lnTo>
                  <a:lnTo>
                    <a:pt x="8" y="184"/>
                  </a:lnTo>
                  <a:lnTo>
                    <a:pt x="5" y="180"/>
                  </a:lnTo>
                  <a:lnTo>
                    <a:pt x="2" y="180"/>
                  </a:lnTo>
                  <a:lnTo>
                    <a:pt x="1" y="181"/>
                  </a:lnTo>
                  <a:lnTo>
                    <a:pt x="1" y="181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0" y="195"/>
                  </a:lnTo>
                  <a:lnTo>
                    <a:pt x="1" y="205"/>
                  </a:lnTo>
                  <a:lnTo>
                    <a:pt x="3" y="217"/>
                  </a:lnTo>
                  <a:lnTo>
                    <a:pt x="8" y="237"/>
                  </a:lnTo>
                  <a:lnTo>
                    <a:pt x="11" y="247"/>
                  </a:lnTo>
                  <a:lnTo>
                    <a:pt x="11" y="247"/>
                  </a:lnTo>
                  <a:lnTo>
                    <a:pt x="13" y="262"/>
                  </a:lnTo>
                  <a:lnTo>
                    <a:pt x="16" y="287"/>
                  </a:lnTo>
                  <a:lnTo>
                    <a:pt x="16" y="287"/>
                  </a:lnTo>
                  <a:lnTo>
                    <a:pt x="18" y="301"/>
                  </a:lnTo>
                  <a:lnTo>
                    <a:pt x="23" y="314"/>
                  </a:lnTo>
                  <a:lnTo>
                    <a:pt x="29" y="324"/>
                  </a:lnTo>
                  <a:lnTo>
                    <a:pt x="31" y="328"/>
                  </a:lnTo>
                  <a:lnTo>
                    <a:pt x="31" y="328"/>
                  </a:lnTo>
                  <a:lnTo>
                    <a:pt x="31" y="328"/>
                  </a:lnTo>
                  <a:lnTo>
                    <a:pt x="27" y="328"/>
                  </a:lnTo>
                  <a:lnTo>
                    <a:pt x="23" y="329"/>
                  </a:lnTo>
                  <a:lnTo>
                    <a:pt x="22" y="330"/>
                  </a:lnTo>
                  <a:lnTo>
                    <a:pt x="21" y="333"/>
                  </a:lnTo>
                  <a:lnTo>
                    <a:pt x="21" y="333"/>
                  </a:lnTo>
                  <a:lnTo>
                    <a:pt x="20" y="343"/>
                  </a:lnTo>
                  <a:lnTo>
                    <a:pt x="20" y="363"/>
                  </a:lnTo>
                  <a:lnTo>
                    <a:pt x="21" y="421"/>
                  </a:lnTo>
                  <a:lnTo>
                    <a:pt x="23" y="483"/>
                  </a:lnTo>
                  <a:lnTo>
                    <a:pt x="25" y="506"/>
                  </a:lnTo>
                  <a:lnTo>
                    <a:pt x="26" y="520"/>
                  </a:lnTo>
                  <a:lnTo>
                    <a:pt x="26" y="520"/>
                  </a:lnTo>
                  <a:lnTo>
                    <a:pt x="29" y="534"/>
                  </a:lnTo>
                  <a:lnTo>
                    <a:pt x="30" y="544"/>
                  </a:lnTo>
                  <a:lnTo>
                    <a:pt x="32" y="548"/>
                  </a:lnTo>
                  <a:lnTo>
                    <a:pt x="35" y="553"/>
                  </a:lnTo>
                  <a:lnTo>
                    <a:pt x="40" y="556"/>
                  </a:lnTo>
                  <a:lnTo>
                    <a:pt x="46" y="560"/>
                  </a:lnTo>
                  <a:lnTo>
                    <a:pt x="46" y="560"/>
                  </a:lnTo>
                  <a:lnTo>
                    <a:pt x="51" y="561"/>
                  </a:lnTo>
                  <a:lnTo>
                    <a:pt x="57" y="559"/>
                  </a:lnTo>
                  <a:lnTo>
                    <a:pt x="65" y="556"/>
                  </a:lnTo>
                  <a:lnTo>
                    <a:pt x="74" y="551"/>
                  </a:lnTo>
                  <a:lnTo>
                    <a:pt x="94" y="537"/>
                  </a:lnTo>
                  <a:lnTo>
                    <a:pt x="117" y="521"/>
                  </a:lnTo>
                  <a:lnTo>
                    <a:pt x="153" y="489"/>
                  </a:lnTo>
                  <a:lnTo>
                    <a:pt x="165" y="481"/>
                  </a:lnTo>
                  <a:lnTo>
                    <a:pt x="167" y="479"/>
                  </a:lnTo>
                  <a:lnTo>
                    <a:pt x="167" y="479"/>
                  </a:lnTo>
                  <a:lnTo>
                    <a:pt x="167" y="479"/>
                  </a:lnTo>
                  <a:lnTo>
                    <a:pt x="167" y="479"/>
                  </a:lnTo>
                  <a:lnTo>
                    <a:pt x="167" y="482"/>
                  </a:lnTo>
                  <a:lnTo>
                    <a:pt x="167" y="487"/>
                  </a:lnTo>
                  <a:lnTo>
                    <a:pt x="170" y="500"/>
                  </a:lnTo>
                  <a:lnTo>
                    <a:pt x="178" y="539"/>
                  </a:lnTo>
                  <a:lnTo>
                    <a:pt x="190" y="580"/>
                  </a:lnTo>
                  <a:lnTo>
                    <a:pt x="197" y="611"/>
                  </a:lnTo>
                  <a:lnTo>
                    <a:pt x="197" y="611"/>
                  </a:lnTo>
                  <a:lnTo>
                    <a:pt x="201" y="636"/>
                  </a:lnTo>
                  <a:lnTo>
                    <a:pt x="204" y="665"/>
                  </a:lnTo>
                  <a:lnTo>
                    <a:pt x="207" y="702"/>
                  </a:lnTo>
                  <a:lnTo>
                    <a:pt x="207" y="702"/>
                  </a:lnTo>
                  <a:lnTo>
                    <a:pt x="205" y="709"/>
                  </a:lnTo>
                  <a:lnTo>
                    <a:pt x="196" y="727"/>
                  </a:lnTo>
                  <a:lnTo>
                    <a:pt x="170" y="780"/>
                  </a:lnTo>
                  <a:lnTo>
                    <a:pt x="143" y="833"/>
                  </a:lnTo>
                  <a:lnTo>
                    <a:pt x="132" y="858"/>
                  </a:lnTo>
                  <a:lnTo>
                    <a:pt x="132" y="858"/>
                  </a:lnTo>
                  <a:lnTo>
                    <a:pt x="134" y="859"/>
                  </a:lnTo>
                  <a:lnTo>
                    <a:pt x="142" y="862"/>
                  </a:lnTo>
                  <a:lnTo>
                    <a:pt x="165" y="868"/>
                  </a:lnTo>
                  <a:lnTo>
                    <a:pt x="165" y="868"/>
                  </a:lnTo>
                  <a:lnTo>
                    <a:pt x="151" y="934"/>
                  </a:lnTo>
                  <a:lnTo>
                    <a:pt x="143" y="971"/>
                  </a:lnTo>
                  <a:lnTo>
                    <a:pt x="137" y="1005"/>
                  </a:lnTo>
                  <a:lnTo>
                    <a:pt x="137" y="1005"/>
                  </a:lnTo>
                  <a:lnTo>
                    <a:pt x="133" y="1035"/>
                  </a:lnTo>
                  <a:lnTo>
                    <a:pt x="131" y="1073"/>
                  </a:lnTo>
                  <a:lnTo>
                    <a:pt x="129" y="1113"/>
                  </a:lnTo>
                  <a:lnTo>
                    <a:pt x="128" y="1155"/>
                  </a:lnTo>
                  <a:lnTo>
                    <a:pt x="127" y="1223"/>
                  </a:lnTo>
                  <a:lnTo>
                    <a:pt x="127" y="1252"/>
                  </a:lnTo>
                  <a:lnTo>
                    <a:pt x="127" y="1252"/>
                  </a:lnTo>
                  <a:lnTo>
                    <a:pt x="151" y="1259"/>
                  </a:lnTo>
                  <a:lnTo>
                    <a:pt x="166" y="1264"/>
                  </a:lnTo>
                  <a:lnTo>
                    <a:pt x="171" y="1266"/>
                  </a:lnTo>
                  <a:lnTo>
                    <a:pt x="172" y="1267"/>
                  </a:lnTo>
                  <a:lnTo>
                    <a:pt x="172" y="1267"/>
                  </a:lnTo>
                  <a:lnTo>
                    <a:pt x="172" y="1269"/>
                  </a:lnTo>
                  <a:lnTo>
                    <a:pt x="173" y="1270"/>
                  </a:lnTo>
                  <a:lnTo>
                    <a:pt x="180" y="1274"/>
                  </a:lnTo>
                  <a:lnTo>
                    <a:pt x="180" y="1274"/>
                  </a:lnTo>
                  <a:lnTo>
                    <a:pt x="182" y="1304"/>
                  </a:lnTo>
                  <a:lnTo>
                    <a:pt x="184" y="1322"/>
                  </a:lnTo>
                  <a:lnTo>
                    <a:pt x="187" y="1338"/>
                  </a:lnTo>
                  <a:lnTo>
                    <a:pt x="191" y="1353"/>
                  </a:lnTo>
                  <a:lnTo>
                    <a:pt x="195" y="1368"/>
                  </a:lnTo>
                  <a:lnTo>
                    <a:pt x="201" y="1382"/>
                  </a:lnTo>
                  <a:lnTo>
                    <a:pt x="207" y="1394"/>
                  </a:lnTo>
                  <a:lnTo>
                    <a:pt x="207" y="1394"/>
                  </a:lnTo>
                  <a:lnTo>
                    <a:pt x="230" y="1430"/>
                  </a:lnTo>
                  <a:lnTo>
                    <a:pt x="254" y="1468"/>
                  </a:lnTo>
                  <a:lnTo>
                    <a:pt x="271" y="1500"/>
                  </a:lnTo>
                  <a:lnTo>
                    <a:pt x="277" y="1510"/>
                  </a:lnTo>
                  <a:lnTo>
                    <a:pt x="278" y="1515"/>
                  </a:lnTo>
                  <a:lnTo>
                    <a:pt x="278" y="1515"/>
                  </a:lnTo>
                  <a:lnTo>
                    <a:pt x="277" y="1521"/>
                  </a:lnTo>
                  <a:lnTo>
                    <a:pt x="276" y="1531"/>
                  </a:lnTo>
                  <a:lnTo>
                    <a:pt x="272" y="1539"/>
                  </a:lnTo>
                  <a:lnTo>
                    <a:pt x="269" y="1540"/>
                  </a:lnTo>
                  <a:lnTo>
                    <a:pt x="268" y="1540"/>
                  </a:lnTo>
                  <a:lnTo>
                    <a:pt x="268" y="1540"/>
                  </a:lnTo>
                  <a:lnTo>
                    <a:pt x="267" y="1540"/>
                  </a:lnTo>
                  <a:lnTo>
                    <a:pt x="264" y="1541"/>
                  </a:lnTo>
                  <a:lnTo>
                    <a:pt x="259" y="1545"/>
                  </a:lnTo>
                  <a:lnTo>
                    <a:pt x="245" y="1562"/>
                  </a:lnTo>
                  <a:lnTo>
                    <a:pt x="231" y="1578"/>
                  </a:lnTo>
                  <a:lnTo>
                    <a:pt x="226" y="1583"/>
                  </a:lnTo>
                  <a:lnTo>
                    <a:pt x="223" y="1586"/>
                  </a:lnTo>
                  <a:lnTo>
                    <a:pt x="223" y="1586"/>
                  </a:lnTo>
                  <a:lnTo>
                    <a:pt x="216" y="1588"/>
                  </a:lnTo>
                  <a:lnTo>
                    <a:pt x="210" y="1591"/>
                  </a:lnTo>
                  <a:lnTo>
                    <a:pt x="205" y="1593"/>
                  </a:lnTo>
                  <a:lnTo>
                    <a:pt x="200" y="1598"/>
                  </a:lnTo>
                  <a:lnTo>
                    <a:pt x="195" y="1605"/>
                  </a:lnTo>
                  <a:lnTo>
                    <a:pt x="190" y="1612"/>
                  </a:lnTo>
                  <a:lnTo>
                    <a:pt x="187" y="1621"/>
                  </a:lnTo>
                  <a:lnTo>
                    <a:pt x="187" y="1621"/>
                  </a:lnTo>
                  <a:lnTo>
                    <a:pt x="186" y="1630"/>
                  </a:lnTo>
                  <a:lnTo>
                    <a:pt x="187" y="1637"/>
                  </a:lnTo>
                  <a:lnTo>
                    <a:pt x="191" y="1645"/>
                  </a:lnTo>
                  <a:lnTo>
                    <a:pt x="195" y="1650"/>
                  </a:lnTo>
                  <a:lnTo>
                    <a:pt x="200" y="1655"/>
                  </a:lnTo>
                  <a:lnTo>
                    <a:pt x="206" y="1659"/>
                  </a:lnTo>
                  <a:lnTo>
                    <a:pt x="211" y="1660"/>
                  </a:lnTo>
                  <a:lnTo>
                    <a:pt x="218" y="1661"/>
                  </a:lnTo>
                  <a:lnTo>
                    <a:pt x="218" y="1661"/>
                  </a:lnTo>
                  <a:lnTo>
                    <a:pt x="230" y="1663"/>
                  </a:lnTo>
                  <a:lnTo>
                    <a:pt x="243" y="1664"/>
                  </a:lnTo>
                  <a:lnTo>
                    <a:pt x="254" y="1665"/>
                  </a:lnTo>
                  <a:lnTo>
                    <a:pt x="259" y="1664"/>
                  </a:lnTo>
                  <a:lnTo>
                    <a:pt x="263" y="1661"/>
                  </a:lnTo>
                  <a:lnTo>
                    <a:pt x="263" y="1661"/>
                  </a:lnTo>
                  <a:lnTo>
                    <a:pt x="279" y="1651"/>
                  </a:lnTo>
                  <a:lnTo>
                    <a:pt x="306" y="1636"/>
                  </a:lnTo>
                  <a:lnTo>
                    <a:pt x="354" y="1611"/>
                  </a:lnTo>
                  <a:lnTo>
                    <a:pt x="354" y="1611"/>
                  </a:lnTo>
                  <a:lnTo>
                    <a:pt x="365" y="1605"/>
                  </a:lnTo>
                  <a:lnTo>
                    <a:pt x="375" y="1599"/>
                  </a:lnTo>
                  <a:lnTo>
                    <a:pt x="378" y="1597"/>
                  </a:lnTo>
                  <a:lnTo>
                    <a:pt x="381" y="1593"/>
                  </a:lnTo>
                  <a:lnTo>
                    <a:pt x="383" y="1589"/>
                  </a:lnTo>
                  <a:lnTo>
                    <a:pt x="384" y="1586"/>
                  </a:lnTo>
                  <a:lnTo>
                    <a:pt x="384" y="1586"/>
                  </a:lnTo>
                  <a:lnTo>
                    <a:pt x="384" y="1573"/>
                  </a:lnTo>
                  <a:lnTo>
                    <a:pt x="384" y="1557"/>
                  </a:lnTo>
                  <a:lnTo>
                    <a:pt x="381" y="1540"/>
                  </a:lnTo>
                  <a:lnTo>
                    <a:pt x="379" y="1530"/>
                  </a:lnTo>
                  <a:lnTo>
                    <a:pt x="379" y="1530"/>
                  </a:lnTo>
                  <a:lnTo>
                    <a:pt x="376" y="1525"/>
                  </a:lnTo>
                  <a:lnTo>
                    <a:pt x="374" y="1521"/>
                  </a:lnTo>
                  <a:lnTo>
                    <a:pt x="369" y="1515"/>
                  </a:lnTo>
                  <a:lnTo>
                    <a:pt x="369" y="1515"/>
                  </a:lnTo>
                  <a:lnTo>
                    <a:pt x="368" y="1514"/>
                  </a:lnTo>
                  <a:lnTo>
                    <a:pt x="368" y="1514"/>
                  </a:lnTo>
                  <a:lnTo>
                    <a:pt x="366" y="1514"/>
                  </a:lnTo>
                  <a:lnTo>
                    <a:pt x="365" y="1514"/>
                  </a:lnTo>
                  <a:lnTo>
                    <a:pt x="364" y="1512"/>
                  </a:lnTo>
                  <a:lnTo>
                    <a:pt x="359" y="1505"/>
                  </a:lnTo>
                  <a:lnTo>
                    <a:pt x="359" y="1505"/>
                  </a:lnTo>
                  <a:lnTo>
                    <a:pt x="356" y="1501"/>
                  </a:lnTo>
                  <a:lnTo>
                    <a:pt x="354" y="1498"/>
                  </a:lnTo>
                  <a:lnTo>
                    <a:pt x="349" y="1498"/>
                  </a:lnTo>
                  <a:lnTo>
                    <a:pt x="346" y="1496"/>
                  </a:lnTo>
                  <a:lnTo>
                    <a:pt x="344" y="1492"/>
                  </a:lnTo>
                  <a:lnTo>
                    <a:pt x="341" y="1483"/>
                  </a:lnTo>
                  <a:lnTo>
                    <a:pt x="339" y="1469"/>
                  </a:lnTo>
                  <a:lnTo>
                    <a:pt x="339" y="1469"/>
                  </a:lnTo>
                  <a:lnTo>
                    <a:pt x="332" y="1434"/>
                  </a:lnTo>
                  <a:lnTo>
                    <a:pt x="322" y="1386"/>
                  </a:lnTo>
                  <a:lnTo>
                    <a:pt x="301" y="1291"/>
                  </a:lnTo>
                  <a:lnTo>
                    <a:pt x="301" y="1291"/>
                  </a:lnTo>
                  <a:lnTo>
                    <a:pt x="308" y="1293"/>
                  </a:lnTo>
                  <a:lnTo>
                    <a:pt x="318" y="1293"/>
                  </a:lnTo>
                  <a:lnTo>
                    <a:pt x="318" y="1293"/>
                  </a:lnTo>
                  <a:lnTo>
                    <a:pt x="373" y="1290"/>
                  </a:lnTo>
                  <a:lnTo>
                    <a:pt x="409" y="1288"/>
                  </a:lnTo>
                  <a:lnTo>
                    <a:pt x="409" y="1288"/>
                  </a:lnTo>
                  <a:lnTo>
                    <a:pt x="422" y="1288"/>
                  </a:lnTo>
                  <a:lnTo>
                    <a:pt x="422" y="1288"/>
                  </a:lnTo>
                  <a:lnTo>
                    <a:pt x="426" y="1317"/>
                  </a:lnTo>
                  <a:lnTo>
                    <a:pt x="432" y="1348"/>
                  </a:lnTo>
                  <a:lnTo>
                    <a:pt x="437" y="1377"/>
                  </a:lnTo>
                  <a:lnTo>
                    <a:pt x="439" y="1399"/>
                  </a:lnTo>
                  <a:lnTo>
                    <a:pt x="439" y="1399"/>
                  </a:lnTo>
                  <a:lnTo>
                    <a:pt x="439" y="1410"/>
                  </a:lnTo>
                  <a:lnTo>
                    <a:pt x="438" y="1424"/>
                  </a:lnTo>
                  <a:lnTo>
                    <a:pt x="436" y="1450"/>
                  </a:lnTo>
                  <a:lnTo>
                    <a:pt x="432" y="1472"/>
                  </a:lnTo>
                  <a:lnTo>
                    <a:pt x="429" y="1480"/>
                  </a:lnTo>
                  <a:lnTo>
                    <a:pt x="429" y="1480"/>
                  </a:lnTo>
                  <a:lnTo>
                    <a:pt x="428" y="1480"/>
                  </a:lnTo>
                  <a:lnTo>
                    <a:pt x="427" y="1480"/>
                  </a:lnTo>
                  <a:lnTo>
                    <a:pt x="422" y="1483"/>
                  </a:lnTo>
                  <a:lnTo>
                    <a:pt x="414" y="1490"/>
                  </a:lnTo>
                  <a:lnTo>
                    <a:pt x="414" y="1490"/>
                  </a:lnTo>
                  <a:lnTo>
                    <a:pt x="415" y="1497"/>
                  </a:lnTo>
                  <a:lnTo>
                    <a:pt x="415" y="1505"/>
                  </a:lnTo>
                  <a:lnTo>
                    <a:pt x="414" y="1515"/>
                  </a:lnTo>
                  <a:lnTo>
                    <a:pt x="414" y="1515"/>
                  </a:lnTo>
                  <a:lnTo>
                    <a:pt x="412" y="1526"/>
                  </a:lnTo>
                  <a:lnTo>
                    <a:pt x="410" y="1536"/>
                  </a:lnTo>
                  <a:lnTo>
                    <a:pt x="409" y="1555"/>
                  </a:lnTo>
                  <a:lnTo>
                    <a:pt x="409" y="1555"/>
                  </a:lnTo>
                  <a:lnTo>
                    <a:pt x="410" y="1563"/>
                  </a:lnTo>
                  <a:lnTo>
                    <a:pt x="412" y="1570"/>
                  </a:lnTo>
                  <a:lnTo>
                    <a:pt x="415" y="1578"/>
                  </a:lnTo>
                  <a:lnTo>
                    <a:pt x="419" y="1586"/>
                  </a:lnTo>
                  <a:lnTo>
                    <a:pt x="419" y="1586"/>
                  </a:lnTo>
                  <a:lnTo>
                    <a:pt x="431" y="1601"/>
                  </a:lnTo>
                  <a:lnTo>
                    <a:pt x="441" y="1613"/>
                  </a:lnTo>
                  <a:lnTo>
                    <a:pt x="453" y="1626"/>
                  </a:lnTo>
                  <a:lnTo>
                    <a:pt x="466" y="1639"/>
                  </a:lnTo>
                  <a:lnTo>
                    <a:pt x="481" y="1649"/>
                  </a:lnTo>
                  <a:lnTo>
                    <a:pt x="489" y="1653"/>
                  </a:lnTo>
                  <a:lnTo>
                    <a:pt x="495" y="1655"/>
                  </a:lnTo>
                  <a:lnTo>
                    <a:pt x="502" y="1656"/>
                  </a:lnTo>
                  <a:lnTo>
                    <a:pt x="510" y="1656"/>
                  </a:lnTo>
                  <a:lnTo>
                    <a:pt x="510" y="1656"/>
                  </a:lnTo>
                  <a:lnTo>
                    <a:pt x="524" y="1654"/>
                  </a:lnTo>
                  <a:lnTo>
                    <a:pt x="536" y="1649"/>
                  </a:lnTo>
                  <a:lnTo>
                    <a:pt x="548" y="1645"/>
                  </a:lnTo>
                  <a:lnTo>
                    <a:pt x="558" y="1639"/>
                  </a:lnTo>
                  <a:lnTo>
                    <a:pt x="565" y="1634"/>
                  </a:lnTo>
                  <a:lnTo>
                    <a:pt x="572" y="1629"/>
                  </a:lnTo>
                  <a:lnTo>
                    <a:pt x="574" y="1625"/>
                  </a:lnTo>
                  <a:lnTo>
                    <a:pt x="576" y="1621"/>
                  </a:lnTo>
                  <a:lnTo>
                    <a:pt x="576" y="1621"/>
                  </a:lnTo>
                  <a:lnTo>
                    <a:pt x="576" y="1616"/>
                  </a:lnTo>
                  <a:lnTo>
                    <a:pt x="577" y="1611"/>
                  </a:lnTo>
                  <a:lnTo>
                    <a:pt x="576" y="1605"/>
                  </a:lnTo>
                  <a:lnTo>
                    <a:pt x="573" y="1601"/>
                  </a:lnTo>
                  <a:lnTo>
                    <a:pt x="570" y="1596"/>
                  </a:lnTo>
                  <a:lnTo>
                    <a:pt x="570" y="1596"/>
                  </a:lnTo>
                  <a:lnTo>
                    <a:pt x="562" y="1584"/>
                  </a:lnTo>
                  <a:lnTo>
                    <a:pt x="552" y="1573"/>
                  </a:lnTo>
                  <a:lnTo>
                    <a:pt x="543" y="1564"/>
                  </a:lnTo>
                  <a:lnTo>
                    <a:pt x="539" y="1562"/>
                  </a:lnTo>
                  <a:lnTo>
                    <a:pt x="535" y="1560"/>
                  </a:lnTo>
                  <a:lnTo>
                    <a:pt x="535" y="1560"/>
                  </a:lnTo>
                  <a:lnTo>
                    <a:pt x="533" y="1559"/>
                  </a:lnTo>
                  <a:lnTo>
                    <a:pt x="529" y="1557"/>
                  </a:lnTo>
                  <a:lnTo>
                    <a:pt x="521" y="1549"/>
                  </a:lnTo>
                  <a:lnTo>
                    <a:pt x="510" y="1535"/>
                  </a:lnTo>
                  <a:lnTo>
                    <a:pt x="510" y="1535"/>
                  </a:lnTo>
                  <a:lnTo>
                    <a:pt x="509" y="1529"/>
                  </a:lnTo>
                  <a:lnTo>
                    <a:pt x="506" y="1517"/>
                  </a:lnTo>
                  <a:lnTo>
                    <a:pt x="505" y="1500"/>
                  </a:lnTo>
                  <a:lnTo>
                    <a:pt x="505" y="1500"/>
                  </a:lnTo>
                  <a:lnTo>
                    <a:pt x="505" y="1498"/>
                  </a:lnTo>
                  <a:lnTo>
                    <a:pt x="504" y="1497"/>
                  </a:lnTo>
                  <a:lnTo>
                    <a:pt x="504" y="1492"/>
                  </a:lnTo>
                  <a:lnTo>
                    <a:pt x="505" y="1480"/>
                  </a:lnTo>
                  <a:lnTo>
                    <a:pt x="505" y="1480"/>
                  </a:lnTo>
                  <a:lnTo>
                    <a:pt x="509" y="1459"/>
                  </a:lnTo>
                  <a:lnTo>
                    <a:pt x="515" y="1429"/>
                  </a:lnTo>
                  <a:lnTo>
                    <a:pt x="515" y="1429"/>
                  </a:lnTo>
                  <a:lnTo>
                    <a:pt x="528" y="1360"/>
                  </a:lnTo>
                  <a:lnTo>
                    <a:pt x="541" y="1279"/>
                  </a:lnTo>
                  <a:lnTo>
                    <a:pt x="541" y="1279"/>
                  </a:lnTo>
                  <a:lnTo>
                    <a:pt x="569" y="1265"/>
                  </a:lnTo>
                  <a:lnTo>
                    <a:pt x="578" y="1260"/>
                  </a:lnTo>
                  <a:lnTo>
                    <a:pt x="581" y="1259"/>
                  </a:lnTo>
                  <a:lnTo>
                    <a:pt x="581" y="1257"/>
                  </a:lnTo>
                  <a:lnTo>
                    <a:pt x="581" y="1257"/>
                  </a:lnTo>
                  <a:lnTo>
                    <a:pt x="581" y="1255"/>
                  </a:lnTo>
                  <a:lnTo>
                    <a:pt x="581" y="1247"/>
                  </a:lnTo>
                  <a:lnTo>
                    <a:pt x="584" y="1222"/>
                  </a:lnTo>
                  <a:lnTo>
                    <a:pt x="586" y="1202"/>
                  </a:lnTo>
                  <a:lnTo>
                    <a:pt x="587" y="1178"/>
                  </a:lnTo>
                  <a:lnTo>
                    <a:pt x="587" y="1150"/>
                  </a:lnTo>
                  <a:lnTo>
                    <a:pt x="586" y="1116"/>
                  </a:lnTo>
                  <a:lnTo>
                    <a:pt x="586" y="1116"/>
                  </a:lnTo>
                  <a:lnTo>
                    <a:pt x="583" y="1087"/>
                  </a:lnTo>
                  <a:lnTo>
                    <a:pt x="578" y="1056"/>
                  </a:lnTo>
                  <a:lnTo>
                    <a:pt x="572" y="1025"/>
                  </a:lnTo>
                  <a:lnTo>
                    <a:pt x="565" y="993"/>
                  </a:lnTo>
                  <a:lnTo>
                    <a:pt x="550" y="934"/>
                  </a:lnTo>
                  <a:lnTo>
                    <a:pt x="538" y="889"/>
                  </a:lnTo>
                  <a:lnTo>
                    <a:pt x="538" y="889"/>
                  </a:lnTo>
                  <a:lnTo>
                    <a:pt x="549" y="886"/>
                  </a:lnTo>
                  <a:lnTo>
                    <a:pt x="559" y="882"/>
                  </a:lnTo>
                  <a:lnTo>
                    <a:pt x="569" y="876"/>
                  </a:lnTo>
                  <a:lnTo>
                    <a:pt x="577" y="870"/>
                  </a:lnTo>
                  <a:lnTo>
                    <a:pt x="583" y="865"/>
                  </a:lnTo>
                  <a:lnTo>
                    <a:pt x="588" y="858"/>
                  </a:lnTo>
                  <a:lnTo>
                    <a:pt x="591" y="854"/>
                  </a:lnTo>
                  <a:lnTo>
                    <a:pt x="591" y="853"/>
                  </a:lnTo>
                  <a:lnTo>
                    <a:pt x="591" y="853"/>
                  </a:lnTo>
                  <a:lnTo>
                    <a:pt x="587" y="846"/>
                  </a:lnTo>
                  <a:lnTo>
                    <a:pt x="577" y="825"/>
                  </a:lnTo>
                  <a:lnTo>
                    <a:pt x="552" y="767"/>
                  </a:lnTo>
                  <a:lnTo>
                    <a:pt x="515" y="681"/>
                  </a:lnTo>
                  <a:lnTo>
                    <a:pt x="515" y="681"/>
                  </a:lnTo>
                  <a:lnTo>
                    <a:pt x="525" y="614"/>
                  </a:lnTo>
                  <a:lnTo>
                    <a:pt x="533" y="567"/>
                  </a:lnTo>
                  <a:lnTo>
                    <a:pt x="535" y="549"/>
                  </a:lnTo>
                  <a:lnTo>
                    <a:pt x="535" y="540"/>
                  </a:lnTo>
                  <a:lnTo>
                    <a:pt x="535" y="540"/>
                  </a:lnTo>
                  <a:lnTo>
                    <a:pt x="535" y="534"/>
                  </a:lnTo>
                  <a:lnTo>
                    <a:pt x="536" y="524"/>
                  </a:lnTo>
                  <a:lnTo>
                    <a:pt x="540" y="496"/>
                  </a:lnTo>
                  <a:lnTo>
                    <a:pt x="545" y="459"/>
                  </a:lnTo>
                  <a:lnTo>
                    <a:pt x="545" y="459"/>
                  </a:lnTo>
                  <a:lnTo>
                    <a:pt x="558" y="469"/>
                  </a:lnTo>
                  <a:lnTo>
                    <a:pt x="588" y="492"/>
                  </a:lnTo>
                  <a:lnTo>
                    <a:pt x="606" y="505"/>
                  </a:lnTo>
                  <a:lnTo>
                    <a:pt x="622" y="515"/>
                  </a:lnTo>
                  <a:lnTo>
                    <a:pt x="636" y="522"/>
                  </a:lnTo>
                  <a:lnTo>
                    <a:pt x="641" y="525"/>
                  </a:lnTo>
                  <a:lnTo>
                    <a:pt x="646" y="525"/>
                  </a:lnTo>
                  <a:lnTo>
                    <a:pt x="646" y="525"/>
                  </a:lnTo>
                  <a:lnTo>
                    <a:pt x="655" y="524"/>
                  </a:lnTo>
                  <a:lnTo>
                    <a:pt x="664" y="522"/>
                  </a:lnTo>
                  <a:lnTo>
                    <a:pt x="681" y="516"/>
                  </a:lnTo>
                  <a:lnTo>
                    <a:pt x="690" y="512"/>
                  </a:lnTo>
                  <a:lnTo>
                    <a:pt x="697" y="508"/>
                  </a:lnTo>
                  <a:lnTo>
                    <a:pt x="700" y="503"/>
                  </a:lnTo>
                  <a:lnTo>
                    <a:pt x="702" y="502"/>
                  </a:lnTo>
                  <a:lnTo>
                    <a:pt x="702" y="500"/>
                  </a:lnTo>
                  <a:lnTo>
                    <a:pt x="702" y="500"/>
                  </a:lnTo>
                  <a:lnTo>
                    <a:pt x="700" y="488"/>
                  </a:lnTo>
                  <a:lnTo>
                    <a:pt x="700" y="472"/>
                  </a:lnTo>
                  <a:lnTo>
                    <a:pt x="699" y="455"/>
                  </a:lnTo>
                  <a:lnTo>
                    <a:pt x="698" y="449"/>
                  </a:lnTo>
                  <a:lnTo>
                    <a:pt x="697" y="444"/>
                  </a:lnTo>
                  <a:lnTo>
                    <a:pt x="697" y="444"/>
                  </a:lnTo>
                  <a:lnTo>
                    <a:pt x="691" y="429"/>
                  </a:lnTo>
                  <a:lnTo>
                    <a:pt x="685" y="406"/>
                  </a:lnTo>
                  <a:lnTo>
                    <a:pt x="679" y="383"/>
                  </a:lnTo>
                  <a:lnTo>
                    <a:pt x="675" y="375"/>
                  </a:lnTo>
                  <a:lnTo>
                    <a:pt x="671" y="368"/>
                  </a:lnTo>
                  <a:lnTo>
                    <a:pt x="671" y="368"/>
                  </a:lnTo>
                  <a:lnTo>
                    <a:pt x="668" y="362"/>
                  </a:lnTo>
                  <a:lnTo>
                    <a:pt x="662" y="351"/>
                  </a:lnTo>
                  <a:lnTo>
                    <a:pt x="652" y="324"/>
                  </a:lnTo>
                  <a:lnTo>
                    <a:pt x="641" y="287"/>
                  </a:lnTo>
                  <a:lnTo>
                    <a:pt x="641" y="287"/>
                  </a:lnTo>
                  <a:lnTo>
                    <a:pt x="640" y="287"/>
                  </a:lnTo>
                  <a:lnTo>
                    <a:pt x="636" y="287"/>
                  </a:lnTo>
                  <a:lnTo>
                    <a:pt x="636" y="287"/>
                  </a:lnTo>
                  <a:lnTo>
                    <a:pt x="630" y="289"/>
                  </a:lnTo>
                  <a:lnTo>
                    <a:pt x="627" y="289"/>
                  </a:lnTo>
                  <a:lnTo>
                    <a:pt x="626" y="287"/>
                  </a:lnTo>
                  <a:lnTo>
                    <a:pt x="626" y="287"/>
                  </a:lnTo>
                  <a:lnTo>
                    <a:pt x="626" y="274"/>
                  </a:lnTo>
                  <a:lnTo>
                    <a:pt x="628" y="243"/>
                  </a:lnTo>
                  <a:lnTo>
                    <a:pt x="630" y="210"/>
                  </a:lnTo>
                  <a:lnTo>
                    <a:pt x="631" y="186"/>
                  </a:lnTo>
                  <a:lnTo>
                    <a:pt x="631" y="186"/>
                  </a:lnTo>
                  <a:lnTo>
                    <a:pt x="630" y="169"/>
                  </a:lnTo>
                  <a:lnTo>
                    <a:pt x="626" y="150"/>
                  </a:lnTo>
                  <a:lnTo>
                    <a:pt x="623" y="133"/>
                  </a:lnTo>
                  <a:lnTo>
                    <a:pt x="621" y="126"/>
                  </a:lnTo>
                  <a:lnTo>
                    <a:pt x="621" y="126"/>
                  </a:lnTo>
                  <a:lnTo>
                    <a:pt x="620" y="125"/>
                  </a:lnTo>
                  <a:lnTo>
                    <a:pt x="618" y="123"/>
                  </a:lnTo>
                  <a:lnTo>
                    <a:pt x="616" y="126"/>
                  </a:lnTo>
                  <a:lnTo>
                    <a:pt x="616" y="126"/>
                  </a:lnTo>
                  <a:lnTo>
                    <a:pt x="613" y="135"/>
                  </a:lnTo>
                  <a:lnTo>
                    <a:pt x="611" y="150"/>
                  </a:lnTo>
                  <a:lnTo>
                    <a:pt x="607" y="165"/>
                  </a:lnTo>
                  <a:lnTo>
                    <a:pt x="606" y="171"/>
                  </a:lnTo>
                  <a:lnTo>
                    <a:pt x="606" y="171"/>
                  </a:lnTo>
                  <a:lnTo>
                    <a:pt x="603" y="137"/>
                  </a:lnTo>
                  <a:lnTo>
                    <a:pt x="601" y="113"/>
                  </a:lnTo>
                  <a:lnTo>
                    <a:pt x="598" y="104"/>
                  </a:lnTo>
                  <a:lnTo>
                    <a:pt x="597" y="102"/>
                  </a:lnTo>
                  <a:lnTo>
                    <a:pt x="596" y="101"/>
                  </a:lnTo>
                  <a:lnTo>
                    <a:pt x="596" y="101"/>
                  </a:lnTo>
                  <a:lnTo>
                    <a:pt x="591" y="99"/>
                  </a:lnTo>
                  <a:lnTo>
                    <a:pt x="588" y="99"/>
                  </a:lnTo>
                  <a:lnTo>
                    <a:pt x="587" y="102"/>
                  </a:lnTo>
                  <a:lnTo>
                    <a:pt x="586" y="106"/>
                  </a:lnTo>
                  <a:lnTo>
                    <a:pt x="586" y="106"/>
                  </a:lnTo>
                  <a:lnTo>
                    <a:pt x="584" y="142"/>
                  </a:lnTo>
                  <a:lnTo>
                    <a:pt x="583" y="162"/>
                  </a:lnTo>
                  <a:lnTo>
                    <a:pt x="582" y="170"/>
                  </a:lnTo>
                  <a:lnTo>
                    <a:pt x="582" y="171"/>
                  </a:lnTo>
                  <a:lnTo>
                    <a:pt x="581" y="171"/>
                  </a:lnTo>
                  <a:lnTo>
                    <a:pt x="581" y="171"/>
                  </a:lnTo>
                  <a:lnTo>
                    <a:pt x="579" y="167"/>
                  </a:lnTo>
                  <a:lnTo>
                    <a:pt x="578" y="157"/>
                  </a:lnTo>
                  <a:lnTo>
                    <a:pt x="576" y="128"/>
                  </a:lnTo>
                  <a:lnTo>
                    <a:pt x="573" y="114"/>
                  </a:lnTo>
                  <a:lnTo>
                    <a:pt x="572" y="102"/>
                  </a:lnTo>
                  <a:lnTo>
                    <a:pt x="569" y="93"/>
                  </a:lnTo>
                  <a:lnTo>
                    <a:pt x="567" y="90"/>
                  </a:lnTo>
                  <a:lnTo>
                    <a:pt x="565" y="90"/>
                  </a:lnTo>
                  <a:lnTo>
                    <a:pt x="565" y="90"/>
                  </a:lnTo>
                  <a:lnTo>
                    <a:pt x="564" y="92"/>
                  </a:lnTo>
                  <a:lnTo>
                    <a:pt x="562" y="94"/>
                  </a:lnTo>
                  <a:lnTo>
                    <a:pt x="559" y="104"/>
                  </a:lnTo>
                  <a:lnTo>
                    <a:pt x="558" y="117"/>
                  </a:lnTo>
                  <a:lnTo>
                    <a:pt x="555" y="131"/>
                  </a:lnTo>
                  <a:lnTo>
                    <a:pt x="553" y="156"/>
                  </a:lnTo>
                  <a:lnTo>
                    <a:pt x="552" y="164"/>
                  </a:lnTo>
                  <a:lnTo>
                    <a:pt x="552" y="166"/>
                  </a:lnTo>
                  <a:lnTo>
                    <a:pt x="550" y="166"/>
                  </a:lnTo>
                  <a:lnTo>
                    <a:pt x="550" y="166"/>
                  </a:lnTo>
                  <a:lnTo>
                    <a:pt x="548" y="162"/>
                  </a:lnTo>
                  <a:lnTo>
                    <a:pt x="545" y="156"/>
                  </a:lnTo>
                  <a:lnTo>
                    <a:pt x="538" y="136"/>
                  </a:lnTo>
                  <a:lnTo>
                    <a:pt x="530" y="118"/>
                  </a:lnTo>
                  <a:lnTo>
                    <a:pt x="528" y="112"/>
                  </a:lnTo>
                  <a:lnTo>
                    <a:pt x="526" y="111"/>
                  </a:lnTo>
                  <a:lnTo>
                    <a:pt x="525" y="111"/>
                  </a:lnTo>
                  <a:lnTo>
                    <a:pt x="525" y="111"/>
                  </a:lnTo>
                  <a:lnTo>
                    <a:pt x="525" y="112"/>
                  </a:lnTo>
                  <a:lnTo>
                    <a:pt x="525" y="116"/>
                  </a:lnTo>
                  <a:lnTo>
                    <a:pt x="526" y="127"/>
                  </a:lnTo>
                  <a:lnTo>
                    <a:pt x="534" y="161"/>
                  </a:lnTo>
                  <a:lnTo>
                    <a:pt x="536" y="179"/>
                  </a:lnTo>
                  <a:lnTo>
                    <a:pt x="539" y="195"/>
                  </a:lnTo>
                  <a:lnTo>
                    <a:pt x="538" y="207"/>
                  </a:lnTo>
                  <a:lnTo>
                    <a:pt x="538" y="210"/>
                  </a:lnTo>
                  <a:lnTo>
                    <a:pt x="535" y="212"/>
                  </a:lnTo>
                  <a:lnTo>
                    <a:pt x="535" y="212"/>
                  </a:lnTo>
                  <a:lnTo>
                    <a:pt x="531" y="213"/>
                  </a:lnTo>
                  <a:lnTo>
                    <a:pt x="529" y="214"/>
                  </a:lnTo>
                  <a:lnTo>
                    <a:pt x="528" y="217"/>
                  </a:lnTo>
                  <a:lnTo>
                    <a:pt x="526" y="218"/>
                  </a:lnTo>
                  <a:lnTo>
                    <a:pt x="525" y="218"/>
                  </a:lnTo>
                  <a:lnTo>
                    <a:pt x="520" y="217"/>
                  </a:lnTo>
                  <a:lnTo>
                    <a:pt x="520" y="217"/>
                  </a:lnTo>
                  <a:lnTo>
                    <a:pt x="509" y="210"/>
                  </a:lnTo>
                  <a:lnTo>
                    <a:pt x="494" y="200"/>
                  </a:lnTo>
                  <a:lnTo>
                    <a:pt x="487" y="197"/>
                  </a:lnTo>
                  <a:lnTo>
                    <a:pt x="481" y="194"/>
                  </a:lnTo>
                  <a:lnTo>
                    <a:pt x="477" y="194"/>
                  </a:lnTo>
                  <a:lnTo>
                    <a:pt x="476" y="195"/>
                  </a:lnTo>
                  <a:lnTo>
                    <a:pt x="475" y="197"/>
                  </a:lnTo>
                  <a:lnTo>
                    <a:pt x="475" y="197"/>
                  </a:lnTo>
                  <a:lnTo>
                    <a:pt x="475" y="205"/>
                  </a:lnTo>
                  <a:lnTo>
                    <a:pt x="476" y="214"/>
                  </a:lnTo>
                  <a:lnTo>
                    <a:pt x="480" y="222"/>
                  </a:lnTo>
                  <a:lnTo>
                    <a:pt x="482" y="224"/>
                  </a:lnTo>
                  <a:lnTo>
                    <a:pt x="485" y="227"/>
                  </a:lnTo>
                  <a:lnTo>
                    <a:pt x="485" y="227"/>
                  </a:lnTo>
                  <a:lnTo>
                    <a:pt x="494" y="236"/>
                  </a:lnTo>
                  <a:lnTo>
                    <a:pt x="507" y="250"/>
                  </a:lnTo>
                  <a:lnTo>
                    <a:pt x="523" y="263"/>
                  </a:lnTo>
                  <a:lnTo>
                    <a:pt x="529" y="270"/>
                  </a:lnTo>
                  <a:lnTo>
                    <a:pt x="535" y="272"/>
                  </a:lnTo>
                  <a:lnTo>
                    <a:pt x="535" y="272"/>
                  </a:lnTo>
                  <a:lnTo>
                    <a:pt x="544" y="275"/>
                  </a:lnTo>
                  <a:lnTo>
                    <a:pt x="549" y="275"/>
                  </a:lnTo>
                  <a:lnTo>
                    <a:pt x="553" y="276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62" y="284"/>
                  </a:lnTo>
                  <a:lnTo>
                    <a:pt x="565" y="287"/>
                  </a:lnTo>
                  <a:lnTo>
                    <a:pt x="565" y="287"/>
                  </a:lnTo>
                  <a:lnTo>
                    <a:pt x="570" y="290"/>
                  </a:lnTo>
                  <a:lnTo>
                    <a:pt x="572" y="291"/>
                  </a:lnTo>
                  <a:lnTo>
                    <a:pt x="572" y="292"/>
                  </a:lnTo>
                  <a:lnTo>
                    <a:pt x="570" y="292"/>
                  </a:lnTo>
                  <a:lnTo>
                    <a:pt x="570" y="292"/>
                  </a:lnTo>
                  <a:lnTo>
                    <a:pt x="565" y="292"/>
                  </a:lnTo>
                  <a:lnTo>
                    <a:pt x="560" y="291"/>
                  </a:lnTo>
                  <a:lnTo>
                    <a:pt x="557" y="291"/>
                  </a:lnTo>
                  <a:lnTo>
                    <a:pt x="555" y="291"/>
                  </a:lnTo>
                  <a:lnTo>
                    <a:pt x="555" y="292"/>
                  </a:lnTo>
                  <a:lnTo>
                    <a:pt x="555" y="292"/>
                  </a:lnTo>
                  <a:lnTo>
                    <a:pt x="555" y="304"/>
                  </a:lnTo>
                  <a:lnTo>
                    <a:pt x="555" y="313"/>
                  </a:lnTo>
                  <a:lnTo>
                    <a:pt x="555" y="313"/>
                  </a:lnTo>
                  <a:lnTo>
                    <a:pt x="554" y="309"/>
                  </a:lnTo>
                  <a:lnTo>
                    <a:pt x="553" y="305"/>
                  </a:lnTo>
                  <a:lnTo>
                    <a:pt x="550" y="303"/>
                  </a:lnTo>
                  <a:lnTo>
                    <a:pt x="550" y="303"/>
                  </a:lnTo>
                  <a:lnTo>
                    <a:pt x="539" y="296"/>
                  </a:lnTo>
                  <a:lnTo>
                    <a:pt x="530" y="294"/>
                  </a:lnTo>
                  <a:lnTo>
                    <a:pt x="520" y="292"/>
                  </a:lnTo>
                  <a:lnTo>
                    <a:pt x="520" y="292"/>
                  </a:lnTo>
                  <a:lnTo>
                    <a:pt x="501" y="294"/>
                  </a:lnTo>
                  <a:lnTo>
                    <a:pt x="495" y="294"/>
                  </a:lnTo>
                  <a:lnTo>
                    <a:pt x="490" y="292"/>
                  </a:lnTo>
                  <a:lnTo>
                    <a:pt x="490" y="292"/>
                  </a:lnTo>
                  <a:lnTo>
                    <a:pt x="485" y="291"/>
                  </a:lnTo>
                  <a:lnTo>
                    <a:pt x="480" y="290"/>
                  </a:lnTo>
                  <a:lnTo>
                    <a:pt x="470" y="287"/>
                  </a:lnTo>
                  <a:lnTo>
                    <a:pt x="470" y="287"/>
                  </a:lnTo>
                  <a:lnTo>
                    <a:pt x="460" y="281"/>
                  </a:lnTo>
                  <a:lnTo>
                    <a:pt x="451" y="276"/>
                  </a:lnTo>
                  <a:lnTo>
                    <a:pt x="451" y="276"/>
                  </a:lnTo>
                  <a:lnTo>
                    <a:pt x="447" y="266"/>
                  </a:lnTo>
                  <a:lnTo>
                    <a:pt x="446" y="256"/>
                  </a:lnTo>
                  <a:lnTo>
                    <a:pt x="444" y="247"/>
                  </a:lnTo>
                  <a:lnTo>
                    <a:pt x="444" y="247"/>
                  </a:lnTo>
                  <a:lnTo>
                    <a:pt x="443" y="236"/>
                  </a:lnTo>
                  <a:lnTo>
                    <a:pt x="441" y="222"/>
                  </a:lnTo>
                  <a:lnTo>
                    <a:pt x="434" y="202"/>
                  </a:lnTo>
                  <a:lnTo>
                    <a:pt x="434" y="202"/>
                  </a:lnTo>
                  <a:lnTo>
                    <a:pt x="432" y="198"/>
                  </a:lnTo>
                  <a:lnTo>
                    <a:pt x="431" y="195"/>
                  </a:lnTo>
                  <a:lnTo>
                    <a:pt x="429" y="193"/>
                  </a:lnTo>
                  <a:lnTo>
                    <a:pt x="429" y="186"/>
                  </a:lnTo>
                  <a:lnTo>
                    <a:pt x="429" y="186"/>
                  </a:lnTo>
                  <a:lnTo>
                    <a:pt x="432" y="176"/>
                  </a:lnTo>
                  <a:lnTo>
                    <a:pt x="436" y="164"/>
                  </a:lnTo>
                  <a:lnTo>
                    <a:pt x="438" y="152"/>
                  </a:lnTo>
                  <a:lnTo>
                    <a:pt x="439" y="149"/>
                  </a:lnTo>
                  <a:lnTo>
                    <a:pt x="439" y="146"/>
                  </a:lnTo>
                  <a:lnTo>
                    <a:pt x="439" y="146"/>
                  </a:lnTo>
                  <a:lnTo>
                    <a:pt x="438" y="141"/>
                  </a:lnTo>
                  <a:lnTo>
                    <a:pt x="438" y="132"/>
                  </a:lnTo>
                  <a:lnTo>
                    <a:pt x="437" y="123"/>
                  </a:lnTo>
                  <a:lnTo>
                    <a:pt x="434" y="116"/>
                  </a:lnTo>
                  <a:lnTo>
                    <a:pt x="434" y="116"/>
                  </a:lnTo>
                  <a:lnTo>
                    <a:pt x="428" y="99"/>
                  </a:lnTo>
                  <a:lnTo>
                    <a:pt x="419" y="80"/>
                  </a:lnTo>
                  <a:lnTo>
                    <a:pt x="419" y="80"/>
                  </a:lnTo>
                  <a:lnTo>
                    <a:pt x="413" y="70"/>
                  </a:lnTo>
                  <a:lnTo>
                    <a:pt x="403" y="58"/>
                  </a:lnTo>
                  <a:lnTo>
                    <a:pt x="393" y="44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78" y="18"/>
                  </a:lnTo>
                  <a:lnTo>
                    <a:pt x="371" y="10"/>
                  </a:lnTo>
                  <a:lnTo>
                    <a:pt x="364" y="3"/>
                  </a:lnTo>
                  <a:lnTo>
                    <a:pt x="355" y="1"/>
                  </a:lnTo>
                  <a:lnTo>
                    <a:pt x="355" y="1"/>
                  </a:lnTo>
                  <a:lnTo>
                    <a:pt x="349" y="0"/>
                  </a:lnTo>
                  <a:lnTo>
                    <a:pt x="344" y="0"/>
                  </a:lnTo>
                  <a:lnTo>
                    <a:pt x="331" y="1"/>
                  </a:lnTo>
                  <a:lnTo>
                    <a:pt x="317" y="3"/>
                  </a:lnTo>
                  <a:lnTo>
                    <a:pt x="317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7">
              <a:extLst>
                <a:ext uri="{FF2B5EF4-FFF2-40B4-BE49-F238E27FC236}">
                  <a16:creationId xmlns:a16="http://schemas.microsoft.com/office/drawing/2014/main" id="{35FAB349-2981-C21F-4777-650838287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1525" y="4583113"/>
              <a:ext cx="128588" cy="520700"/>
            </a:xfrm>
            <a:custGeom>
              <a:avLst/>
              <a:gdLst>
                <a:gd name="T0" fmla="*/ 15 w 81"/>
                <a:gd name="T1" fmla="*/ 10 h 328"/>
                <a:gd name="T2" fmla="*/ 15 w 81"/>
                <a:gd name="T3" fmla="*/ 10 h 328"/>
                <a:gd name="T4" fmla="*/ 27 w 81"/>
                <a:gd name="T5" fmla="*/ 10 h 328"/>
                <a:gd name="T6" fmla="*/ 36 w 81"/>
                <a:gd name="T7" fmla="*/ 10 h 328"/>
                <a:gd name="T8" fmla="*/ 41 w 81"/>
                <a:gd name="T9" fmla="*/ 10 h 328"/>
                <a:gd name="T10" fmla="*/ 41 w 81"/>
                <a:gd name="T11" fmla="*/ 10 h 328"/>
                <a:gd name="T12" fmla="*/ 66 w 81"/>
                <a:gd name="T13" fmla="*/ 0 h 328"/>
                <a:gd name="T14" fmla="*/ 61 w 81"/>
                <a:gd name="T15" fmla="*/ 40 h 328"/>
                <a:gd name="T16" fmla="*/ 61 w 81"/>
                <a:gd name="T17" fmla="*/ 40 h 328"/>
                <a:gd name="T18" fmla="*/ 70 w 81"/>
                <a:gd name="T19" fmla="*/ 150 h 328"/>
                <a:gd name="T20" fmla="*/ 76 w 81"/>
                <a:gd name="T21" fmla="*/ 228 h 328"/>
                <a:gd name="T22" fmla="*/ 78 w 81"/>
                <a:gd name="T23" fmla="*/ 255 h 328"/>
                <a:gd name="T24" fmla="*/ 81 w 81"/>
                <a:gd name="T25" fmla="*/ 267 h 328"/>
                <a:gd name="T26" fmla="*/ 81 w 81"/>
                <a:gd name="T27" fmla="*/ 267 h 328"/>
                <a:gd name="T28" fmla="*/ 81 w 81"/>
                <a:gd name="T29" fmla="*/ 270 h 328"/>
                <a:gd name="T30" fmla="*/ 81 w 81"/>
                <a:gd name="T31" fmla="*/ 272 h 328"/>
                <a:gd name="T32" fmla="*/ 80 w 81"/>
                <a:gd name="T33" fmla="*/ 280 h 328"/>
                <a:gd name="T34" fmla="*/ 71 w 81"/>
                <a:gd name="T35" fmla="*/ 302 h 328"/>
                <a:gd name="T36" fmla="*/ 61 w 81"/>
                <a:gd name="T37" fmla="*/ 319 h 328"/>
                <a:gd name="T38" fmla="*/ 56 w 81"/>
                <a:gd name="T39" fmla="*/ 328 h 328"/>
                <a:gd name="T40" fmla="*/ 56 w 81"/>
                <a:gd name="T41" fmla="*/ 328 h 328"/>
                <a:gd name="T42" fmla="*/ 28 w 81"/>
                <a:gd name="T43" fmla="*/ 299 h 328"/>
                <a:gd name="T44" fmla="*/ 9 w 81"/>
                <a:gd name="T45" fmla="*/ 279 h 328"/>
                <a:gd name="T46" fmla="*/ 3 w 81"/>
                <a:gd name="T47" fmla="*/ 271 h 328"/>
                <a:gd name="T48" fmla="*/ 0 w 81"/>
                <a:gd name="T49" fmla="*/ 267 h 328"/>
                <a:gd name="T50" fmla="*/ 0 w 81"/>
                <a:gd name="T51" fmla="*/ 267 h 328"/>
                <a:gd name="T52" fmla="*/ 2 w 81"/>
                <a:gd name="T53" fmla="*/ 262 h 328"/>
                <a:gd name="T54" fmla="*/ 7 w 81"/>
                <a:gd name="T55" fmla="*/ 250 h 328"/>
                <a:gd name="T56" fmla="*/ 9 w 81"/>
                <a:gd name="T57" fmla="*/ 240 h 328"/>
                <a:gd name="T58" fmla="*/ 12 w 81"/>
                <a:gd name="T59" fmla="*/ 227 h 328"/>
                <a:gd name="T60" fmla="*/ 14 w 81"/>
                <a:gd name="T61" fmla="*/ 209 h 328"/>
                <a:gd name="T62" fmla="*/ 15 w 81"/>
                <a:gd name="T63" fmla="*/ 187 h 328"/>
                <a:gd name="T64" fmla="*/ 15 w 81"/>
                <a:gd name="T65" fmla="*/ 187 h 328"/>
                <a:gd name="T66" fmla="*/ 18 w 81"/>
                <a:gd name="T67" fmla="*/ 161 h 328"/>
                <a:gd name="T68" fmla="*/ 20 w 81"/>
                <a:gd name="T69" fmla="*/ 135 h 328"/>
                <a:gd name="T70" fmla="*/ 27 w 81"/>
                <a:gd name="T71" fmla="*/ 86 h 328"/>
                <a:gd name="T72" fmla="*/ 36 w 81"/>
                <a:gd name="T73" fmla="*/ 35 h 328"/>
                <a:gd name="T74" fmla="*/ 25 w 81"/>
                <a:gd name="T75" fmla="*/ 30 h 328"/>
                <a:gd name="T76" fmla="*/ 15 w 81"/>
                <a:gd name="T77" fmla="*/ 1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" h="328">
                  <a:moveTo>
                    <a:pt x="15" y="10"/>
                  </a:moveTo>
                  <a:lnTo>
                    <a:pt x="15" y="10"/>
                  </a:lnTo>
                  <a:lnTo>
                    <a:pt x="27" y="10"/>
                  </a:lnTo>
                  <a:lnTo>
                    <a:pt x="36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66" y="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70" y="150"/>
                  </a:lnTo>
                  <a:lnTo>
                    <a:pt x="76" y="228"/>
                  </a:lnTo>
                  <a:lnTo>
                    <a:pt x="78" y="255"/>
                  </a:lnTo>
                  <a:lnTo>
                    <a:pt x="81" y="267"/>
                  </a:lnTo>
                  <a:lnTo>
                    <a:pt x="81" y="267"/>
                  </a:lnTo>
                  <a:lnTo>
                    <a:pt x="81" y="270"/>
                  </a:lnTo>
                  <a:lnTo>
                    <a:pt x="81" y="272"/>
                  </a:lnTo>
                  <a:lnTo>
                    <a:pt x="80" y="280"/>
                  </a:lnTo>
                  <a:lnTo>
                    <a:pt x="71" y="302"/>
                  </a:lnTo>
                  <a:lnTo>
                    <a:pt x="61" y="319"/>
                  </a:lnTo>
                  <a:lnTo>
                    <a:pt x="56" y="328"/>
                  </a:lnTo>
                  <a:lnTo>
                    <a:pt x="56" y="328"/>
                  </a:lnTo>
                  <a:lnTo>
                    <a:pt x="28" y="299"/>
                  </a:lnTo>
                  <a:lnTo>
                    <a:pt x="9" y="279"/>
                  </a:lnTo>
                  <a:lnTo>
                    <a:pt x="3" y="271"/>
                  </a:lnTo>
                  <a:lnTo>
                    <a:pt x="0" y="267"/>
                  </a:lnTo>
                  <a:lnTo>
                    <a:pt x="0" y="267"/>
                  </a:lnTo>
                  <a:lnTo>
                    <a:pt x="2" y="262"/>
                  </a:lnTo>
                  <a:lnTo>
                    <a:pt x="7" y="250"/>
                  </a:lnTo>
                  <a:lnTo>
                    <a:pt x="9" y="240"/>
                  </a:lnTo>
                  <a:lnTo>
                    <a:pt x="12" y="227"/>
                  </a:lnTo>
                  <a:lnTo>
                    <a:pt x="14" y="209"/>
                  </a:lnTo>
                  <a:lnTo>
                    <a:pt x="15" y="187"/>
                  </a:lnTo>
                  <a:lnTo>
                    <a:pt x="15" y="187"/>
                  </a:lnTo>
                  <a:lnTo>
                    <a:pt x="18" y="161"/>
                  </a:lnTo>
                  <a:lnTo>
                    <a:pt x="20" y="135"/>
                  </a:lnTo>
                  <a:lnTo>
                    <a:pt x="27" y="86"/>
                  </a:lnTo>
                  <a:lnTo>
                    <a:pt x="36" y="35"/>
                  </a:lnTo>
                  <a:lnTo>
                    <a:pt x="25" y="30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B26D5502-2D28-3CFF-A8E4-5B7C3644AF25}"/>
              </a:ext>
            </a:extLst>
          </p:cNvPr>
          <p:cNvGrpSpPr/>
          <p:nvPr/>
        </p:nvGrpSpPr>
        <p:grpSpPr>
          <a:xfrm>
            <a:off x="4471569" y="966158"/>
            <a:ext cx="1133504" cy="2445830"/>
            <a:chOff x="8515350" y="268288"/>
            <a:chExt cx="1247775" cy="2692400"/>
          </a:xfrm>
        </p:grpSpPr>
        <p:sp>
          <p:nvSpPr>
            <p:cNvPr id="11" name="Freeform 21">
              <a:extLst>
                <a:ext uri="{FF2B5EF4-FFF2-40B4-BE49-F238E27FC236}">
                  <a16:creationId xmlns:a16="http://schemas.microsoft.com/office/drawing/2014/main" id="{F084C01C-206D-8E8B-A6FB-36285ABA1C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5350" y="268288"/>
              <a:ext cx="1247775" cy="2692400"/>
            </a:xfrm>
            <a:custGeom>
              <a:avLst/>
              <a:gdLst>
                <a:gd name="T0" fmla="*/ 352 w 786"/>
                <a:gd name="T1" fmla="*/ 0 h 1696"/>
                <a:gd name="T2" fmla="*/ 297 w 786"/>
                <a:gd name="T3" fmla="*/ 43 h 1696"/>
                <a:gd name="T4" fmla="*/ 277 w 786"/>
                <a:gd name="T5" fmla="*/ 81 h 1696"/>
                <a:gd name="T6" fmla="*/ 302 w 786"/>
                <a:gd name="T7" fmla="*/ 137 h 1696"/>
                <a:gd name="T8" fmla="*/ 286 w 786"/>
                <a:gd name="T9" fmla="*/ 238 h 1696"/>
                <a:gd name="T10" fmla="*/ 136 w 786"/>
                <a:gd name="T11" fmla="*/ 313 h 1696"/>
                <a:gd name="T12" fmla="*/ 10 w 786"/>
                <a:gd name="T13" fmla="*/ 440 h 1696"/>
                <a:gd name="T14" fmla="*/ 11 w 786"/>
                <a:gd name="T15" fmla="*/ 507 h 1696"/>
                <a:gd name="T16" fmla="*/ 129 w 786"/>
                <a:gd name="T17" fmla="*/ 629 h 1696"/>
                <a:gd name="T18" fmla="*/ 152 w 786"/>
                <a:gd name="T19" fmla="*/ 664 h 1696"/>
                <a:gd name="T20" fmla="*/ 176 w 786"/>
                <a:gd name="T21" fmla="*/ 707 h 1696"/>
                <a:gd name="T22" fmla="*/ 175 w 786"/>
                <a:gd name="T23" fmla="*/ 811 h 1696"/>
                <a:gd name="T24" fmla="*/ 181 w 786"/>
                <a:gd name="T25" fmla="*/ 854 h 1696"/>
                <a:gd name="T26" fmla="*/ 175 w 786"/>
                <a:gd name="T27" fmla="*/ 1039 h 1696"/>
                <a:gd name="T28" fmla="*/ 243 w 786"/>
                <a:gd name="T29" fmla="*/ 1185 h 1696"/>
                <a:gd name="T30" fmla="*/ 302 w 786"/>
                <a:gd name="T31" fmla="*/ 1263 h 1696"/>
                <a:gd name="T32" fmla="*/ 317 w 786"/>
                <a:gd name="T33" fmla="*/ 1379 h 1696"/>
                <a:gd name="T34" fmla="*/ 390 w 786"/>
                <a:gd name="T35" fmla="*/ 1529 h 1696"/>
                <a:gd name="T36" fmla="*/ 393 w 786"/>
                <a:gd name="T37" fmla="*/ 1551 h 1696"/>
                <a:gd name="T38" fmla="*/ 388 w 786"/>
                <a:gd name="T39" fmla="*/ 1591 h 1696"/>
                <a:gd name="T40" fmla="*/ 352 w 786"/>
                <a:gd name="T41" fmla="*/ 1642 h 1696"/>
                <a:gd name="T42" fmla="*/ 350 w 786"/>
                <a:gd name="T43" fmla="*/ 1684 h 1696"/>
                <a:gd name="T44" fmla="*/ 407 w 786"/>
                <a:gd name="T45" fmla="*/ 1695 h 1696"/>
                <a:gd name="T46" fmla="*/ 477 w 786"/>
                <a:gd name="T47" fmla="*/ 1661 h 1696"/>
                <a:gd name="T48" fmla="*/ 526 w 786"/>
                <a:gd name="T49" fmla="*/ 1687 h 1696"/>
                <a:gd name="T50" fmla="*/ 613 w 786"/>
                <a:gd name="T51" fmla="*/ 1670 h 1696"/>
                <a:gd name="T52" fmla="*/ 597 w 786"/>
                <a:gd name="T53" fmla="*/ 1622 h 1696"/>
                <a:gd name="T54" fmla="*/ 564 w 786"/>
                <a:gd name="T55" fmla="*/ 1536 h 1696"/>
                <a:gd name="T56" fmla="*/ 558 w 786"/>
                <a:gd name="T57" fmla="*/ 1444 h 1696"/>
                <a:gd name="T58" fmla="*/ 539 w 786"/>
                <a:gd name="T59" fmla="*/ 1183 h 1696"/>
                <a:gd name="T60" fmla="*/ 584 w 786"/>
                <a:gd name="T61" fmla="*/ 940 h 1696"/>
                <a:gd name="T62" fmla="*/ 622 w 786"/>
                <a:gd name="T63" fmla="*/ 869 h 1696"/>
                <a:gd name="T64" fmla="*/ 594 w 786"/>
                <a:gd name="T65" fmla="*/ 773 h 1696"/>
                <a:gd name="T66" fmla="*/ 599 w 786"/>
                <a:gd name="T67" fmla="*/ 687 h 1696"/>
                <a:gd name="T68" fmla="*/ 782 w 786"/>
                <a:gd name="T69" fmla="*/ 548 h 1696"/>
                <a:gd name="T70" fmla="*/ 776 w 786"/>
                <a:gd name="T71" fmla="*/ 480 h 1696"/>
                <a:gd name="T72" fmla="*/ 709 w 786"/>
                <a:gd name="T73" fmla="*/ 402 h 1696"/>
                <a:gd name="T74" fmla="*/ 610 w 786"/>
                <a:gd name="T75" fmla="*/ 308 h 1696"/>
                <a:gd name="T76" fmla="*/ 519 w 786"/>
                <a:gd name="T77" fmla="*/ 162 h 1696"/>
                <a:gd name="T78" fmla="*/ 492 w 786"/>
                <a:gd name="T79" fmla="*/ 57 h 1696"/>
                <a:gd name="T80" fmla="*/ 446 w 786"/>
                <a:gd name="T81" fmla="*/ 3 h 1696"/>
                <a:gd name="T82" fmla="*/ 408 w 786"/>
                <a:gd name="T83" fmla="*/ 1202 h 1696"/>
                <a:gd name="T84" fmla="*/ 453 w 786"/>
                <a:gd name="T85" fmla="*/ 1311 h 1696"/>
                <a:gd name="T86" fmla="*/ 447 w 786"/>
                <a:gd name="T87" fmla="*/ 1370 h 1696"/>
                <a:gd name="T88" fmla="*/ 468 w 786"/>
                <a:gd name="T89" fmla="*/ 1485 h 1696"/>
                <a:gd name="T90" fmla="*/ 443 w 786"/>
                <a:gd name="T91" fmla="*/ 1457 h 1696"/>
                <a:gd name="T92" fmla="*/ 433 w 786"/>
                <a:gd name="T93" fmla="*/ 1369 h 1696"/>
                <a:gd name="T94" fmla="*/ 408 w 786"/>
                <a:gd name="T95" fmla="*/ 1202 h 1696"/>
                <a:gd name="T96" fmla="*/ 231 w 786"/>
                <a:gd name="T97" fmla="*/ 586 h 1696"/>
                <a:gd name="T98" fmla="*/ 180 w 786"/>
                <a:gd name="T99" fmla="*/ 590 h 1696"/>
                <a:gd name="T100" fmla="*/ 166 w 786"/>
                <a:gd name="T101" fmla="*/ 562 h 1696"/>
                <a:gd name="T102" fmla="*/ 136 w 786"/>
                <a:gd name="T103" fmla="*/ 472 h 1696"/>
                <a:gd name="T104" fmla="*/ 206 w 786"/>
                <a:gd name="T105" fmla="*/ 425 h 1696"/>
                <a:gd name="T106" fmla="*/ 662 w 786"/>
                <a:gd name="T107" fmla="*/ 529 h 1696"/>
                <a:gd name="T108" fmla="*/ 650 w 786"/>
                <a:gd name="T109" fmla="*/ 561 h 1696"/>
                <a:gd name="T110" fmla="*/ 550 w 786"/>
                <a:gd name="T111" fmla="*/ 616 h 1696"/>
                <a:gd name="T112" fmla="*/ 584 w 786"/>
                <a:gd name="T113" fmla="*/ 541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86" h="1696">
                  <a:moveTo>
                    <a:pt x="403" y="10"/>
                  </a:moveTo>
                  <a:lnTo>
                    <a:pt x="403" y="10"/>
                  </a:lnTo>
                  <a:lnTo>
                    <a:pt x="400" y="9"/>
                  </a:lnTo>
                  <a:lnTo>
                    <a:pt x="391" y="5"/>
                  </a:lnTo>
                  <a:lnTo>
                    <a:pt x="376" y="1"/>
                  </a:lnTo>
                  <a:lnTo>
                    <a:pt x="365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46" y="0"/>
                  </a:lnTo>
                  <a:lnTo>
                    <a:pt x="340" y="3"/>
                  </a:lnTo>
                  <a:lnTo>
                    <a:pt x="334" y="4"/>
                  </a:lnTo>
                  <a:lnTo>
                    <a:pt x="327" y="8"/>
                  </a:lnTo>
                  <a:lnTo>
                    <a:pt x="317" y="15"/>
                  </a:lnTo>
                  <a:lnTo>
                    <a:pt x="310" y="24"/>
                  </a:lnTo>
                  <a:lnTo>
                    <a:pt x="302" y="34"/>
                  </a:lnTo>
                  <a:lnTo>
                    <a:pt x="297" y="43"/>
                  </a:lnTo>
                  <a:lnTo>
                    <a:pt x="293" y="51"/>
                  </a:lnTo>
                  <a:lnTo>
                    <a:pt x="292" y="56"/>
                  </a:lnTo>
                  <a:lnTo>
                    <a:pt x="292" y="56"/>
                  </a:lnTo>
                  <a:lnTo>
                    <a:pt x="291" y="61"/>
                  </a:lnTo>
                  <a:lnTo>
                    <a:pt x="287" y="66"/>
                  </a:lnTo>
                  <a:lnTo>
                    <a:pt x="281" y="76"/>
                  </a:lnTo>
                  <a:lnTo>
                    <a:pt x="281" y="76"/>
                  </a:lnTo>
                  <a:lnTo>
                    <a:pt x="277" y="81"/>
                  </a:lnTo>
                  <a:lnTo>
                    <a:pt x="277" y="81"/>
                  </a:lnTo>
                  <a:lnTo>
                    <a:pt x="279" y="86"/>
                  </a:lnTo>
                  <a:lnTo>
                    <a:pt x="282" y="96"/>
                  </a:lnTo>
                  <a:lnTo>
                    <a:pt x="282" y="96"/>
                  </a:lnTo>
                  <a:lnTo>
                    <a:pt x="284" y="101"/>
                  </a:lnTo>
                  <a:lnTo>
                    <a:pt x="287" y="106"/>
                  </a:lnTo>
                  <a:lnTo>
                    <a:pt x="292" y="111"/>
                  </a:lnTo>
                  <a:lnTo>
                    <a:pt x="302" y="137"/>
                  </a:lnTo>
                  <a:lnTo>
                    <a:pt x="312" y="192"/>
                  </a:lnTo>
                  <a:lnTo>
                    <a:pt x="312" y="192"/>
                  </a:lnTo>
                  <a:lnTo>
                    <a:pt x="310" y="205"/>
                  </a:lnTo>
                  <a:lnTo>
                    <a:pt x="306" y="215"/>
                  </a:lnTo>
                  <a:lnTo>
                    <a:pt x="302" y="222"/>
                  </a:lnTo>
                  <a:lnTo>
                    <a:pt x="302" y="222"/>
                  </a:lnTo>
                  <a:lnTo>
                    <a:pt x="296" y="229"/>
                  </a:lnTo>
                  <a:lnTo>
                    <a:pt x="286" y="238"/>
                  </a:lnTo>
                  <a:lnTo>
                    <a:pt x="272" y="248"/>
                  </a:lnTo>
                  <a:lnTo>
                    <a:pt x="236" y="258"/>
                  </a:lnTo>
                  <a:lnTo>
                    <a:pt x="211" y="273"/>
                  </a:lnTo>
                  <a:lnTo>
                    <a:pt x="171" y="283"/>
                  </a:lnTo>
                  <a:lnTo>
                    <a:pt x="171" y="283"/>
                  </a:lnTo>
                  <a:lnTo>
                    <a:pt x="156" y="296"/>
                  </a:lnTo>
                  <a:lnTo>
                    <a:pt x="136" y="313"/>
                  </a:lnTo>
                  <a:lnTo>
                    <a:pt x="136" y="313"/>
                  </a:lnTo>
                  <a:lnTo>
                    <a:pt x="89" y="356"/>
                  </a:lnTo>
                  <a:lnTo>
                    <a:pt x="60" y="384"/>
                  </a:lnTo>
                  <a:lnTo>
                    <a:pt x="50" y="394"/>
                  </a:lnTo>
                  <a:lnTo>
                    <a:pt x="45" y="399"/>
                  </a:lnTo>
                  <a:lnTo>
                    <a:pt x="45" y="399"/>
                  </a:lnTo>
                  <a:lnTo>
                    <a:pt x="39" y="407"/>
                  </a:lnTo>
                  <a:lnTo>
                    <a:pt x="29" y="418"/>
                  </a:lnTo>
                  <a:lnTo>
                    <a:pt x="10" y="440"/>
                  </a:lnTo>
                  <a:lnTo>
                    <a:pt x="10" y="440"/>
                  </a:lnTo>
                  <a:lnTo>
                    <a:pt x="6" y="449"/>
                  </a:lnTo>
                  <a:lnTo>
                    <a:pt x="2" y="459"/>
                  </a:lnTo>
                  <a:lnTo>
                    <a:pt x="1" y="470"/>
                  </a:lnTo>
                  <a:lnTo>
                    <a:pt x="0" y="480"/>
                  </a:lnTo>
                  <a:lnTo>
                    <a:pt x="0" y="480"/>
                  </a:lnTo>
                  <a:lnTo>
                    <a:pt x="2" y="489"/>
                  </a:lnTo>
                  <a:lnTo>
                    <a:pt x="11" y="507"/>
                  </a:lnTo>
                  <a:lnTo>
                    <a:pt x="35" y="552"/>
                  </a:lnTo>
                  <a:lnTo>
                    <a:pt x="70" y="616"/>
                  </a:lnTo>
                  <a:lnTo>
                    <a:pt x="85" y="616"/>
                  </a:lnTo>
                  <a:lnTo>
                    <a:pt x="90" y="632"/>
                  </a:lnTo>
                  <a:lnTo>
                    <a:pt x="121" y="622"/>
                  </a:lnTo>
                  <a:lnTo>
                    <a:pt x="121" y="622"/>
                  </a:lnTo>
                  <a:lnTo>
                    <a:pt x="124" y="625"/>
                  </a:lnTo>
                  <a:lnTo>
                    <a:pt x="129" y="629"/>
                  </a:lnTo>
                  <a:lnTo>
                    <a:pt x="136" y="637"/>
                  </a:lnTo>
                  <a:lnTo>
                    <a:pt x="136" y="637"/>
                  </a:lnTo>
                  <a:lnTo>
                    <a:pt x="142" y="643"/>
                  </a:lnTo>
                  <a:lnTo>
                    <a:pt x="147" y="648"/>
                  </a:lnTo>
                  <a:lnTo>
                    <a:pt x="149" y="652"/>
                  </a:lnTo>
                  <a:lnTo>
                    <a:pt x="151" y="657"/>
                  </a:lnTo>
                  <a:lnTo>
                    <a:pt x="151" y="657"/>
                  </a:lnTo>
                  <a:lnTo>
                    <a:pt x="152" y="664"/>
                  </a:lnTo>
                  <a:lnTo>
                    <a:pt x="156" y="673"/>
                  </a:lnTo>
                  <a:lnTo>
                    <a:pt x="161" y="682"/>
                  </a:lnTo>
                  <a:lnTo>
                    <a:pt x="161" y="682"/>
                  </a:lnTo>
                  <a:lnTo>
                    <a:pt x="171" y="685"/>
                  </a:lnTo>
                  <a:lnTo>
                    <a:pt x="177" y="688"/>
                  </a:lnTo>
                  <a:lnTo>
                    <a:pt x="180" y="691"/>
                  </a:lnTo>
                  <a:lnTo>
                    <a:pt x="181" y="692"/>
                  </a:lnTo>
                  <a:lnTo>
                    <a:pt x="176" y="707"/>
                  </a:lnTo>
                  <a:lnTo>
                    <a:pt x="171" y="717"/>
                  </a:lnTo>
                  <a:lnTo>
                    <a:pt x="186" y="723"/>
                  </a:lnTo>
                  <a:lnTo>
                    <a:pt x="201" y="717"/>
                  </a:lnTo>
                  <a:lnTo>
                    <a:pt x="216" y="707"/>
                  </a:lnTo>
                  <a:lnTo>
                    <a:pt x="191" y="778"/>
                  </a:lnTo>
                  <a:lnTo>
                    <a:pt x="191" y="778"/>
                  </a:lnTo>
                  <a:lnTo>
                    <a:pt x="181" y="797"/>
                  </a:lnTo>
                  <a:lnTo>
                    <a:pt x="175" y="811"/>
                  </a:lnTo>
                  <a:lnTo>
                    <a:pt x="171" y="824"/>
                  </a:lnTo>
                  <a:lnTo>
                    <a:pt x="171" y="824"/>
                  </a:lnTo>
                  <a:lnTo>
                    <a:pt x="171" y="832"/>
                  </a:lnTo>
                  <a:lnTo>
                    <a:pt x="172" y="842"/>
                  </a:lnTo>
                  <a:lnTo>
                    <a:pt x="173" y="846"/>
                  </a:lnTo>
                  <a:lnTo>
                    <a:pt x="176" y="850"/>
                  </a:lnTo>
                  <a:lnTo>
                    <a:pt x="178" y="853"/>
                  </a:lnTo>
                  <a:lnTo>
                    <a:pt x="181" y="854"/>
                  </a:lnTo>
                  <a:lnTo>
                    <a:pt x="206" y="859"/>
                  </a:lnTo>
                  <a:lnTo>
                    <a:pt x="206" y="859"/>
                  </a:lnTo>
                  <a:lnTo>
                    <a:pt x="194" y="914"/>
                  </a:lnTo>
                  <a:lnTo>
                    <a:pt x="184" y="965"/>
                  </a:lnTo>
                  <a:lnTo>
                    <a:pt x="180" y="992"/>
                  </a:lnTo>
                  <a:lnTo>
                    <a:pt x="176" y="1015"/>
                  </a:lnTo>
                  <a:lnTo>
                    <a:pt x="176" y="1015"/>
                  </a:lnTo>
                  <a:lnTo>
                    <a:pt x="175" y="1039"/>
                  </a:lnTo>
                  <a:lnTo>
                    <a:pt x="175" y="1065"/>
                  </a:lnTo>
                  <a:lnTo>
                    <a:pt x="175" y="1090"/>
                  </a:lnTo>
                  <a:lnTo>
                    <a:pt x="177" y="1115"/>
                  </a:lnTo>
                  <a:lnTo>
                    <a:pt x="181" y="1153"/>
                  </a:lnTo>
                  <a:lnTo>
                    <a:pt x="182" y="1168"/>
                  </a:lnTo>
                  <a:lnTo>
                    <a:pt x="182" y="1168"/>
                  </a:lnTo>
                  <a:lnTo>
                    <a:pt x="213" y="1177"/>
                  </a:lnTo>
                  <a:lnTo>
                    <a:pt x="243" y="1185"/>
                  </a:lnTo>
                  <a:lnTo>
                    <a:pt x="277" y="1192"/>
                  </a:lnTo>
                  <a:lnTo>
                    <a:pt x="277" y="1192"/>
                  </a:lnTo>
                  <a:lnTo>
                    <a:pt x="286" y="1211"/>
                  </a:lnTo>
                  <a:lnTo>
                    <a:pt x="294" y="1231"/>
                  </a:lnTo>
                  <a:lnTo>
                    <a:pt x="301" y="1249"/>
                  </a:lnTo>
                  <a:lnTo>
                    <a:pt x="302" y="1257"/>
                  </a:lnTo>
                  <a:lnTo>
                    <a:pt x="302" y="1263"/>
                  </a:lnTo>
                  <a:lnTo>
                    <a:pt x="302" y="1263"/>
                  </a:lnTo>
                  <a:lnTo>
                    <a:pt x="299" y="1283"/>
                  </a:lnTo>
                  <a:lnTo>
                    <a:pt x="298" y="1296"/>
                  </a:lnTo>
                  <a:lnTo>
                    <a:pt x="298" y="1310"/>
                  </a:lnTo>
                  <a:lnTo>
                    <a:pt x="299" y="1325"/>
                  </a:lnTo>
                  <a:lnTo>
                    <a:pt x="303" y="1343"/>
                  </a:lnTo>
                  <a:lnTo>
                    <a:pt x="308" y="1360"/>
                  </a:lnTo>
                  <a:lnTo>
                    <a:pt x="317" y="1379"/>
                  </a:lnTo>
                  <a:lnTo>
                    <a:pt x="317" y="1379"/>
                  </a:lnTo>
                  <a:lnTo>
                    <a:pt x="336" y="1415"/>
                  </a:lnTo>
                  <a:lnTo>
                    <a:pt x="351" y="1442"/>
                  </a:lnTo>
                  <a:lnTo>
                    <a:pt x="364" y="1464"/>
                  </a:lnTo>
                  <a:lnTo>
                    <a:pt x="373" y="1480"/>
                  </a:lnTo>
                  <a:lnTo>
                    <a:pt x="373" y="1480"/>
                  </a:lnTo>
                  <a:lnTo>
                    <a:pt x="379" y="1497"/>
                  </a:lnTo>
                  <a:lnTo>
                    <a:pt x="385" y="1516"/>
                  </a:lnTo>
                  <a:lnTo>
                    <a:pt x="390" y="1529"/>
                  </a:lnTo>
                  <a:lnTo>
                    <a:pt x="391" y="1535"/>
                  </a:lnTo>
                  <a:lnTo>
                    <a:pt x="393" y="1536"/>
                  </a:lnTo>
                  <a:lnTo>
                    <a:pt x="393" y="1536"/>
                  </a:lnTo>
                  <a:lnTo>
                    <a:pt x="395" y="1537"/>
                  </a:lnTo>
                  <a:lnTo>
                    <a:pt x="397" y="1540"/>
                  </a:lnTo>
                  <a:lnTo>
                    <a:pt x="395" y="1545"/>
                  </a:lnTo>
                  <a:lnTo>
                    <a:pt x="393" y="1551"/>
                  </a:lnTo>
                  <a:lnTo>
                    <a:pt x="393" y="1551"/>
                  </a:lnTo>
                  <a:lnTo>
                    <a:pt x="389" y="1557"/>
                  </a:lnTo>
                  <a:lnTo>
                    <a:pt x="389" y="1561"/>
                  </a:lnTo>
                  <a:lnTo>
                    <a:pt x="388" y="1571"/>
                  </a:lnTo>
                  <a:lnTo>
                    <a:pt x="388" y="1571"/>
                  </a:lnTo>
                  <a:lnTo>
                    <a:pt x="388" y="1576"/>
                  </a:lnTo>
                  <a:lnTo>
                    <a:pt x="388" y="1580"/>
                  </a:lnTo>
                  <a:lnTo>
                    <a:pt x="389" y="1585"/>
                  </a:lnTo>
                  <a:lnTo>
                    <a:pt x="388" y="1591"/>
                  </a:lnTo>
                  <a:lnTo>
                    <a:pt x="388" y="1591"/>
                  </a:lnTo>
                  <a:lnTo>
                    <a:pt x="386" y="1603"/>
                  </a:lnTo>
                  <a:lnTo>
                    <a:pt x="385" y="1606"/>
                  </a:lnTo>
                  <a:lnTo>
                    <a:pt x="383" y="1612"/>
                  </a:lnTo>
                  <a:lnTo>
                    <a:pt x="383" y="1612"/>
                  </a:lnTo>
                  <a:lnTo>
                    <a:pt x="374" y="1620"/>
                  </a:lnTo>
                  <a:lnTo>
                    <a:pt x="360" y="1634"/>
                  </a:lnTo>
                  <a:lnTo>
                    <a:pt x="352" y="1642"/>
                  </a:lnTo>
                  <a:lnTo>
                    <a:pt x="346" y="1651"/>
                  </a:lnTo>
                  <a:lnTo>
                    <a:pt x="342" y="1658"/>
                  </a:lnTo>
                  <a:lnTo>
                    <a:pt x="341" y="1662"/>
                  </a:lnTo>
                  <a:lnTo>
                    <a:pt x="341" y="1666"/>
                  </a:lnTo>
                  <a:lnTo>
                    <a:pt x="341" y="1666"/>
                  </a:lnTo>
                  <a:lnTo>
                    <a:pt x="342" y="1672"/>
                  </a:lnTo>
                  <a:lnTo>
                    <a:pt x="345" y="1678"/>
                  </a:lnTo>
                  <a:lnTo>
                    <a:pt x="350" y="1684"/>
                  </a:lnTo>
                  <a:lnTo>
                    <a:pt x="355" y="1687"/>
                  </a:lnTo>
                  <a:lnTo>
                    <a:pt x="361" y="1690"/>
                  </a:lnTo>
                  <a:lnTo>
                    <a:pt x="369" y="1694"/>
                  </a:lnTo>
                  <a:lnTo>
                    <a:pt x="378" y="1695"/>
                  </a:lnTo>
                  <a:lnTo>
                    <a:pt x="386" y="1696"/>
                  </a:lnTo>
                  <a:lnTo>
                    <a:pt x="386" y="1696"/>
                  </a:lnTo>
                  <a:lnTo>
                    <a:pt x="397" y="1696"/>
                  </a:lnTo>
                  <a:lnTo>
                    <a:pt x="407" y="1695"/>
                  </a:lnTo>
                  <a:lnTo>
                    <a:pt x="428" y="1691"/>
                  </a:lnTo>
                  <a:lnTo>
                    <a:pt x="447" y="1685"/>
                  </a:lnTo>
                  <a:lnTo>
                    <a:pt x="458" y="1682"/>
                  </a:lnTo>
                  <a:lnTo>
                    <a:pt x="458" y="1682"/>
                  </a:lnTo>
                  <a:lnTo>
                    <a:pt x="462" y="1681"/>
                  </a:lnTo>
                  <a:lnTo>
                    <a:pt x="466" y="1677"/>
                  </a:lnTo>
                  <a:lnTo>
                    <a:pt x="472" y="1670"/>
                  </a:lnTo>
                  <a:lnTo>
                    <a:pt x="477" y="1661"/>
                  </a:lnTo>
                  <a:lnTo>
                    <a:pt x="478" y="1657"/>
                  </a:lnTo>
                  <a:lnTo>
                    <a:pt x="478" y="1657"/>
                  </a:lnTo>
                  <a:lnTo>
                    <a:pt x="489" y="1668"/>
                  </a:lnTo>
                  <a:lnTo>
                    <a:pt x="499" y="1677"/>
                  </a:lnTo>
                  <a:lnTo>
                    <a:pt x="507" y="1684"/>
                  </a:lnTo>
                  <a:lnTo>
                    <a:pt x="507" y="1684"/>
                  </a:lnTo>
                  <a:lnTo>
                    <a:pt x="516" y="1686"/>
                  </a:lnTo>
                  <a:lnTo>
                    <a:pt x="526" y="1687"/>
                  </a:lnTo>
                  <a:lnTo>
                    <a:pt x="539" y="1689"/>
                  </a:lnTo>
                  <a:lnTo>
                    <a:pt x="553" y="1687"/>
                  </a:lnTo>
                  <a:lnTo>
                    <a:pt x="578" y="1685"/>
                  </a:lnTo>
                  <a:lnTo>
                    <a:pt x="594" y="1682"/>
                  </a:lnTo>
                  <a:lnTo>
                    <a:pt x="594" y="1682"/>
                  </a:lnTo>
                  <a:lnTo>
                    <a:pt x="603" y="1678"/>
                  </a:lnTo>
                  <a:lnTo>
                    <a:pt x="611" y="1673"/>
                  </a:lnTo>
                  <a:lnTo>
                    <a:pt x="613" y="1670"/>
                  </a:lnTo>
                  <a:lnTo>
                    <a:pt x="616" y="1666"/>
                  </a:lnTo>
                  <a:lnTo>
                    <a:pt x="616" y="1662"/>
                  </a:lnTo>
                  <a:lnTo>
                    <a:pt x="615" y="1657"/>
                  </a:lnTo>
                  <a:lnTo>
                    <a:pt x="615" y="1657"/>
                  </a:lnTo>
                  <a:lnTo>
                    <a:pt x="610" y="1644"/>
                  </a:lnTo>
                  <a:lnTo>
                    <a:pt x="605" y="1632"/>
                  </a:lnTo>
                  <a:lnTo>
                    <a:pt x="605" y="1632"/>
                  </a:lnTo>
                  <a:lnTo>
                    <a:pt x="597" y="1622"/>
                  </a:lnTo>
                  <a:lnTo>
                    <a:pt x="588" y="1609"/>
                  </a:lnTo>
                  <a:lnTo>
                    <a:pt x="579" y="1595"/>
                  </a:lnTo>
                  <a:lnTo>
                    <a:pt x="576" y="1589"/>
                  </a:lnTo>
                  <a:lnTo>
                    <a:pt x="574" y="1581"/>
                  </a:lnTo>
                  <a:lnTo>
                    <a:pt x="574" y="1581"/>
                  </a:lnTo>
                  <a:lnTo>
                    <a:pt x="572" y="1566"/>
                  </a:lnTo>
                  <a:lnTo>
                    <a:pt x="568" y="1552"/>
                  </a:lnTo>
                  <a:lnTo>
                    <a:pt x="564" y="1536"/>
                  </a:lnTo>
                  <a:lnTo>
                    <a:pt x="564" y="1536"/>
                  </a:lnTo>
                  <a:lnTo>
                    <a:pt x="564" y="1533"/>
                  </a:lnTo>
                  <a:lnTo>
                    <a:pt x="562" y="1533"/>
                  </a:lnTo>
                  <a:lnTo>
                    <a:pt x="560" y="1532"/>
                  </a:lnTo>
                  <a:lnTo>
                    <a:pt x="559" y="1531"/>
                  </a:lnTo>
                  <a:lnTo>
                    <a:pt x="559" y="1531"/>
                  </a:lnTo>
                  <a:lnTo>
                    <a:pt x="558" y="1504"/>
                  </a:lnTo>
                  <a:lnTo>
                    <a:pt x="558" y="1444"/>
                  </a:lnTo>
                  <a:lnTo>
                    <a:pt x="559" y="1319"/>
                  </a:lnTo>
                  <a:lnTo>
                    <a:pt x="559" y="1319"/>
                  </a:lnTo>
                  <a:lnTo>
                    <a:pt x="559" y="1303"/>
                  </a:lnTo>
                  <a:lnTo>
                    <a:pt x="558" y="1286"/>
                  </a:lnTo>
                  <a:lnTo>
                    <a:pt x="553" y="1249"/>
                  </a:lnTo>
                  <a:lnTo>
                    <a:pt x="545" y="1214"/>
                  </a:lnTo>
                  <a:lnTo>
                    <a:pt x="539" y="1183"/>
                  </a:lnTo>
                  <a:lnTo>
                    <a:pt x="539" y="1183"/>
                  </a:lnTo>
                  <a:lnTo>
                    <a:pt x="583" y="1170"/>
                  </a:lnTo>
                  <a:lnTo>
                    <a:pt x="601" y="1162"/>
                  </a:lnTo>
                  <a:lnTo>
                    <a:pt x="601" y="1162"/>
                  </a:lnTo>
                  <a:lnTo>
                    <a:pt x="596" y="1070"/>
                  </a:lnTo>
                  <a:lnTo>
                    <a:pt x="591" y="997"/>
                  </a:lnTo>
                  <a:lnTo>
                    <a:pt x="587" y="964"/>
                  </a:lnTo>
                  <a:lnTo>
                    <a:pt x="584" y="940"/>
                  </a:lnTo>
                  <a:lnTo>
                    <a:pt x="584" y="940"/>
                  </a:lnTo>
                  <a:lnTo>
                    <a:pt x="574" y="879"/>
                  </a:lnTo>
                  <a:lnTo>
                    <a:pt x="574" y="879"/>
                  </a:lnTo>
                  <a:lnTo>
                    <a:pt x="583" y="879"/>
                  </a:lnTo>
                  <a:lnTo>
                    <a:pt x="592" y="879"/>
                  </a:lnTo>
                  <a:lnTo>
                    <a:pt x="602" y="877"/>
                  </a:lnTo>
                  <a:lnTo>
                    <a:pt x="612" y="875"/>
                  </a:lnTo>
                  <a:lnTo>
                    <a:pt x="620" y="872"/>
                  </a:lnTo>
                  <a:lnTo>
                    <a:pt x="622" y="869"/>
                  </a:lnTo>
                  <a:lnTo>
                    <a:pt x="625" y="866"/>
                  </a:lnTo>
                  <a:lnTo>
                    <a:pt x="625" y="863"/>
                  </a:lnTo>
                  <a:lnTo>
                    <a:pt x="625" y="859"/>
                  </a:lnTo>
                  <a:lnTo>
                    <a:pt x="625" y="859"/>
                  </a:lnTo>
                  <a:lnTo>
                    <a:pt x="613" y="819"/>
                  </a:lnTo>
                  <a:lnTo>
                    <a:pt x="606" y="796"/>
                  </a:lnTo>
                  <a:lnTo>
                    <a:pt x="601" y="784"/>
                  </a:lnTo>
                  <a:lnTo>
                    <a:pt x="594" y="773"/>
                  </a:lnTo>
                  <a:lnTo>
                    <a:pt x="594" y="773"/>
                  </a:lnTo>
                  <a:lnTo>
                    <a:pt x="570" y="729"/>
                  </a:lnTo>
                  <a:lnTo>
                    <a:pt x="559" y="707"/>
                  </a:lnTo>
                  <a:lnTo>
                    <a:pt x="559" y="707"/>
                  </a:lnTo>
                  <a:lnTo>
                    <a:pt x="576" y="701"/>
                  </a:lnTo>
                  <a:lnTo>
                    <a:pt x="589" y="693"/>
                  </a:lnTo>
                  <a:lnTo>
                    <a:pt x="596" y="691"/>
                  </a:lnTo>
                  <a:lnTo>
                    <a:pt x="599" y="687"/>
                  </a:lnTo>
                  <a:lnTo>
                    <a:pt x="625" y="662"/>
                  </a:lnTo>
                  <a:lnTo>
                    <a:pt x="645" y="682"/>
                  </a:lnTo>
                  <a:lnTo>
                    <a:pt x="645" y="682"/>
                  </a:lnTo>
                  <a:lnTo>
                    <a:pt x="707" y="625"/>
                  </a:lnTo>
                  <a:lnTo>
                    <a:pt x="776" y="561"/>
                  </a:lnTo>
                  <a:lnTo>
                    <a:pt x="776" y="561"/>
                  </a:lnTo>
                  <a:lnTo>
                    <a:pt x="780" y="556"/>
                  </a:lnTo>
                  <a:lnTo>
                    <a:pt x="782" y="548"/>
                  </a:lnTo>
                  <a:lnTo>
                    <a:pt x="785" y="538"/>
                  </a:lnTo>
                  <a:lnTo>
                    <a:pt x="786" y="528"/>
                  </a:lnTo>
                  <a:lnTo>
                    <a:pt x="786" y="517"/>
                  </a:lnTo>
                  <a:lnTo>
                    <a:pt x="785" y="507"/>
                  </a:lnTo>
                  <a:lnTo>
                    <a:pt x="783" y="498"/>
                  </a:lnTo>
                  <a:lnTo>
                    <a:pt x="781" y="490"/>
                  </a:lnTo>
                  <a:lnTo>
                    <a:pt x="781" y="490"/>
                  </a:lnTo>
                  <a:lnTo>
                    <a:pt x="776" y="480"/>
                  </a:lnTo>
                  <a:lnTo>
                    <a:pt x="772" y="474"/>
                  </a:lnTo>
                  <a:lnTo>
                    <a:pt x="767" y="466"/>
                  </a:lnTo>
                  <a:lnTo>
                    <a:pt x="756" y="455"/>
                  </a:lnTo>
                  <a:lnTo>
                    <a:pt x="756" y="455"/>
                  </a:lnTo>
                  <a:lnTo>
                    <a:pt x="741" y="440"/>
                  </a:lnTo>
                  <a:lnTo>
                    <a:pt x="726" y="425"/>
                  </a:lnTo>
                  <a:lnTo>
                    <a:pt x="713" y="409"/>
                  </a:lnTo>
                  <a:lnTo>
                    <a:pt x="709" y="402"/>
                  </a:lnTo>
                  <a:lnTo>
                    <a:pt x="705" y="394"/>
                  </a:lnTo>
                  <a:lnTo>
                    <a:pt x="705" y="394"/>
                  </a:lnTo>
                  <a:lnTo>
                    <a:pt x="702" y="385"/>
                  </a:lnTo>
                  <a:lnTo>
                    <a:pt x="697" y="377"/>
                  </a:lnTo>
                  <a:lnTo>
                    <a:pt x="683" y="358"/>
                  </a:lnTo>
                  <a:lnTo>
                    <a:pt x="669" y="341"/>
                  </a:lnTo>
                  <a:lnTo>
                    <a:pt x="660" y="334"/>
                  </a:lnTo>
                  <a:lnTo>
                    <a:pt x="610" y="308"/>
                  </a:lnTo>
                  <a:lnTo>
                    <a:pt x="539" y="278"/>
                  </a:lnTo>
                  <a:lnTo>
                    <a:pt x="539" y="278"/>
                  </a:lnTo>
                  <a:lnTo>
                    <a:pt x="524" y="207"/>
                  </a:lnTo>
                  <a:lnTo>
                    <a:pt x="524" y="207"/>
                  </a:lnTo>
                  <a:lnTo>
                    <a:pt x="521" y="196"/>
                  </a:lnTo>
                  <a:lnTo>
                    <a:pt x="520" y="185"/>
                  </a:lnTo>
                  <a:lnTo>
                    <a:pt x="519" y="162"/>
                  </a:lnTo>
                  <a:lnTo>
                    <a:pt x="519" y="162"/>
                  </a:lnTo>
                  <a:lnTo>
                    <a:pt x="516" y="150"/>
                  </a:lnTo>
                  <a:lnTo>
                    <a:pt x="514" y="139"/>
                  </a:lnTo>
                  <a:lnTo>
                    <a:pt x="509" y="121"/>
                  </a:lnTo>
                  <a:lnTo>
                    <a:pt x="509" y="121"/>
                  </a:lnTo>
                  <a:lnTo>
                    <a:pt x="506" y="105"/>
                  </a:lnTo>
                  <a:lnTo>
                    <a:pt x="499" y="76"/>
                  </a:lnTo>
                  <a:lnTo>
                    <a:pt x="499" y="76"/>
                  </a:lnTo>
                  <a:lnTo>
                    <a:pt x="492" y="57"/>
                  </a:lnTo>
                  <a:lnTo>
                    <a:pt x="485" y="41"/>
                  </a:lnTo>
                  <a:lnTo>
                    <a:pt x="477" y="27"/>
                  </a:lnTo>
                  <a:lnTo>
                    <a:pt x="468" y="17"/>
                  </a:lnTo>
                  <a:lnTo>
                    <a:pt x="468" y="17"/>
                  </a:lnTo>
                  <a:lnTo>
                    <a:pt x="462" y="12"/>
                  </a:lnTo>
                  <a:lnTo>
                    <a:pt x="457" y="8"/>
                  </a:lnTo>
                  <a:lnTo>
                    <a:pt x="451" y="5"/>
                  </a:lnTo>
                  <a:lnTo>
                    <a:pt x="446" y="3"/>
                  </a:lnTo>
                  <a:lnTo>
                    <a:pt x="434" y="1"/>
                  </a:lnTo>
                  <a:lnTo>
                    <a:pt x="426" y="3"/>
                  </a:lnTo>
                  <a:lnTo>
                    <a:pt x="417" y="4"/>
                  </a:lnTo>
                  <a:lnTo>
                    <a:pt x="410" y="7"/>
                  </a:lnTo>
                  <a:lnTo>
                    <a:pt x="403" y="10"/>
                  </a:lnTo>
                  <a:lnTo>
                    <a:pt x="403" y="10"/>
                  </a:lnTo>
                  <a:close/>
                  <a:moveTo>
                    <a:pt x="408" y="1202"/>
                  </a:moveTo>
                  <a:lnTo>
                    <a:pt x="408" y="1202"/>
                  </a:lnTo>
                  <a:lnTo>
                    <a:pt x="436" y="1202"/>
                  </a:lnTo>
                  <a:lnTo>
                    <a:pt x="436" y="1202"/>
                  </a:lnTo>
                  <a:lnTo>
                    <a:pt x="439" y="1247"/>
                  </a:lnTo>
                  <a:lnTo>
                    <a:pt x="443" y="1278"/>
                  </a:lnTo>
                  <a:lnTo>
                    <a:pt x="443" y="1278"/>
                  </a:lnTo>
                  <a:lnTo>
                    <a:pt x="446" y="1291"/>
                  </a:lnTo>
                  <a:lnTo>
                    <a:pt x="451" y="1302"/>
                  </a:lnTo>
                  <a:lnTo>
                    <a:pt x="453" y="1311"/>
                  </a:lnTo>
                  <a:lnTo>
                    <a:pt x="453" y="1315"/>
                  </a:lnTo>
                  <a:lnTo>
                    <a:pt x="453" y="1319"/>
                  </a:lnTo>
                  <a:lnTo>
                    <a:pt x="453" y="1319"/>
                  </a:lnTo>
                  <a:lnTo>
                    <a:pt x="451" y="1326"/>
                  </a:lnTo>
                  <a:lnTo>
                    <a:pt x="448" y="1344"/>
                  </a:lnTo>
                  <a:lnTo>
                    <a:pt x="448" y="1344"/>
                  </a:lnTo>
                  <a:lnTo>
                    <a:pt x="447" y="1358"/>
                  </a:lnTo>
                  <a:lnTo>
                    <a:pt x="447" y="1370"/>
                  </a:lnTo>
                  <a:lnTo>
                    <a:pt x="448" y="1399"/>
                  </a:lnTo>
                  <a:lnTo>
                    <a:pt x="448" y="1399"/>
                  </a:lnTo>
                  <a:lnTo>
                    <a:pt x="449" y="1409"/>
                  </a:lnTo>
                  <a:lnTo>
                    <a:pt x="452" y="1420"/>
                  </a:lnTo>
                  <a:lnTo>
                    <a:pt x="458" y="1444"/>
                  </a:lnTo>
                  <a:lnTo>
                    <a:pt x="466" y="1468"/>
                  </a:lnTo>
                  <a:lnTo>
                    <a:pt x="467" y="1478"/>
                  </a:lnTo>
                  <a:lnTo>
                    <a:pt x="468" y="1485"/>
                  </a:lnTo>
                  <a:lnTo>
                    <a:pt x="468" y="1485"/>
                  </a:lnTo>
                  <a:lnTo>
                    <a:pt x="470" y="1502"/>
                  </a:lnTo>
                  <a:lnTo>
                    <a:pt x="471" y="1519"/>
                  </a:lnTo>
                  <a:lnTo>
                    <a:pt x="473" y="1541"/>
                  </a:lnTo>
                  <a:lnTo>
                    <a:pt x="463" y="1541"/>
                  </a:lnTo>
                  <a:lnTo>
                    <a:pt x="463" y="1541"/>
                  </a:lnTo>
                  <a:lnTo>
                    <a:pt x="452" y="1492"/>
                  </a:lnTo>
                  <a:lnTo>
                    <a:pt x="443" y="1457"/>
                  </a:lnTo>
                  <a:lnTo>
                    <a:pt x="438" y="1440"/>
                  </a:lnTo>
                  <a:lnTo>
                    <a:pt x="438" y="1440"/>
                  </a:lnTo>
                  <a:lnTo>
                    <a:pt x="437" y="1437"/>
                  </a:lnTo>
                  <a:lnTo>
                    <a:pt x="437" y="1431"/>
                  </a:lnTo>
                  <a:lnTo>
                    <a:pt x="437" y="1412"/>
                  </a:lnTo>
                  <a:lnTo>
                    <a:pt x="436" y="1389"/>
                  </a:lnTo>
                  <a:lnTo>
                    <a:pt x="434" y="1379"/>
                  </a:lnTo>
                  <a:lnTo>
                    <a:pt x="433" y="1369"/>
                  </a:lnTo>
                  <a:lnTo>
                    <a:pt x="433" y="1369"/>
                  </a:lnTo>
                  <a:lnTo>
                    <a:pt x="423" y="1316"/>
                  </a:lnTo>
                  <a:lnTo>
                    <a:pt x="418" y="1290"/>
                  </a:lnTo>
                  <a:lnTo>
                    <a:pt x="413" y="1273"/>
                  </a:lnTo>
                  <a:lnTo>
                    <a:pt x="413" y="1273"/>
                  </a:lnTo>
                  <a:lnTo>
                    <a:pt x="410" y="1263"/>
                  </a:lnTo>
                  <a:lnTo>
                    <a:pt x="409" y="1245"/>
                  </a:lnTo>
                  <a:lnTo>
                    <a:pt x="408" y="1202"/>
                  </a:lnTo>
                  <a:lnTo>
                    <a:pt x="408" y="1202"/>
                  </a:lnTo>
                  <a:close/>
                  <a:moveTo>
                    <a:pt x="206" y="425"/>
                  </a:moveTo>
                  <a:lnTo>
                    <a:pt x="206" y="425"/>
                  </a:lnTo>
                  <a:lnTo>
                    <a:pt x="205" y="446"/>
                  </a:lnTo>
                  <a:lnTo>
                    <a:pt x="205" y="464"/>
                  </a:lnTo>
                  <a:lnTo>
                    <a:pt x="206" y="475"/>
                  </a:lnTo>
                  <a:lnTo>
                    <a:pt x="206" y="475"/>
                  </a:lnTo>
                  <a:lnTo>
                    <a:pt x="231" y="586"/>
                  </a:lnTo>
                  <a:lnTo>
                    <a:pt x="221" y="632"/>
                  </a:lnTo>
                  <a:lnTo>
                    <a:pt x="221" y="632"/>
                  </a:lnTo>
                  <a:lnTo>
                    <a:pt x="215" y="623"/>
                  </a:lnTo>
                  <a:lnTo>
                    <a:pt x="209" y="614"/>
                  </a:lnTo>
                  <a:lnTo>
                    <a:pt x="201" y="606"/>
                  </a:lnTo>
                  <a:lnTo>
                    <a:pt x="201" y="606"/>
                  </a:lnTo>
                  <a:lnTo>
                    <a:pt x="191" y="598"/>
                  </a:lnTo>
                  <a:lnTo>
                    <a:pt x="180" y="590"/>
                  </a:lnTo>
                  <a:lnTo>
                    <a:pt x="166" y="581"/>
                  </a:lnTo>
                  <a:lnTo>
                    <a:pt x="166" y="581"/>
                  </a:lnTo>
                  <a:lnTo>
                    <a:pt x="172" y="579"/>
                  </a:lnTo>
                  <a:lnTo>
                    <a:pt x="176" y="577"/>
                  </a:lnTo>
                  <a:lnTo>
                    <a:pt x="176" y="576"/>
                  </a:lnTo>
                  <a:lnTo>
                    <a:pt x="176" y="576"/>
                  </a:lnTo>
                  <a:lnTo>
                    <a:pt x="176" y="576"/>
                  </a:lnTo>
                  <a:lnTo>
                    <a:pt x="166" y="562"/>
                  </a:lnTo>
                  <a:lnTo>
                    <a:pt x="147" y="531"/>
                  </a:lnTo>
                  <a:lnTo>
                    <a:pt x="128" y="500"/>
                  </a:lnTo>
                  <a:lnTo>
                    <a:pt x="123" y="490"/>
                  </a:lnTo>
                  <a:lnTo>
                    <a:pt x="121" y="485"/>
                  </a:lnTo>
                  <a:lnTo>
                    <a:pt x="121" y="485"/>
                  </a:lnTo>
                  <a:lnTo>
                    <a:pt x="123" y="481"/>
                  </a:lnTo>
                  <a:lnTo>
                    <a:pt x="129" y="478"/>
                  </a:lnTo>
                  <a:lnTo>
                    <a:pt x="136" y="472"/>
                  </a:lnTo>
                  <a:lnTo>
                    <a:pt x="141" y="470"/>
                  </a:lnTo>
                  <a:lnTo>
                    <a:pt x="141" y="470"/>
                  </a:lnTo>
                  <a:lnTo>
                    <a:pt x="146" y="467"/>
                  </a:lnTo>
                  <a:lnTo>
                    <a:pt x="151" y="462"/>
                  </a:lnTo>
                  <a:lnTo>
                    <a:pt x="156" y="455"/>
                  </a:lnTo>
                  <a:lnTo>
                    <a:pt x="156" y="455"/>
                  </a:lnTo>
                  <a:lnTo>
                    <a:pt x="206" y="425"/>
                  </a:lnTo>
                  <a:lnTo>
                    <a:pt x="206" y="425"/>
                  </a:lnTo>
                  <a:close/>
                  <a:moveTo>
                    <a:pt x="605" y="475"/>
                  </a:moveTo>
                  <a:lnTo>
                    <a:pt x="605" y="475"/>
                  </a:lnTo>
                  <a:lnTo>
                    <a:pt x="620" y="491"/>
                  </a:lnTo>
                  <a:lnTo>
                    <a:pt x="635" y="505"/>
                  </a:lnTo>
                  <a:lnTo>
                    <a:pt x="650" y="520"/>
                  </a:lnTo>
                  <a:lnTo>
                    <a:pt x="650" y="520"/>
                  </a:lnTo>
                  <a:lnTo>
                    <a:pt x="657" y="526"/>
                  </a:lnTo>
                  <a:lnTo>
                    <a:pt x="662" y="529"/>
                  </a:lnTo>
                  <a:lnTo>
                    <a:pt x="668" y="532"/>
                  </a:lnTo>
                  <a:lnTo>
                    <a:pt x="671" y="533"/>
                  </a:lnTo>
                  <a:lnTo>
                    <a:pt x="678" y="532"/>
                  </a:lnTo>
                  <a:lnTo>
                    <a:pt x="680" y="531"/>
                  </a:lnTo>
                  <a:lnTo>
                    <a:pt x="680" y="531"/>
                  </a:lnTo>
                  <a:lnTo>
                    <a:pt x="670" y="541"/>
                  </a:lnTo>
                  <a:lnTo>
                    <a:pt x="650" y="561"/>
                  </a:lnTo>
                  <a:lnTo>
                    <a:pt x="650" y="561"/>
                  </a:lnTo>
                  <a:lnTo>
                    <a:pt x="640" y="571"/>
                  </a:lnTo>
                  <a:lnTo>
                    <a:pt x="626" y="582"/>
                  </a:lnTo>
                  <a:lnTo>
                    <a:pt x="610" y="596"/>
                  </a:lnTo>
                  <a:lnTo>
                    <a:pt x="610" y="606"/>
                  </a:lnTo>
                  <a:lnTo>
                    <a:pt x="569" y="616"/>
                  </a:lnTo>
                  <a:lnTo>
                    <a:pt x="544" y="647"/>
                  </a:lnTo>
                  <a:lnTo>
                    <a:pt x="544" y="647"/>
                  </a:lnTo>
                  <a:lnTo>
                    <a:pt x="550" y="616"/>
                  </a:lnTo>
                  <a:lnTo>
                    <a:pt x="554" y="594"/>
                  </a:lnTo>
                  <a:lnTo>
                    <a:pt x="557" y="586"/>
                  </a:lnTo>
                  <a:lnTo>
                    <a:pt x="559" y="581"/>
                  </a:lnTo>
                  <a:lnTo>
                    <a:pt x="559" y="581"/>
                  </a:lnTo>
                  <a:lnTo>
                    <a:pt x="564" y="574"/>
                  </a:lnTo>
                  <a:lnTo>
                    <a:pt x="570" y="562"/>
                  </a:lnTo>
                  <a:lnTo>
                    <a:pt x="577" y="551"/>
                  </a:lnTo>
                  <a:lnTo>
                    <a:pt x="584" y="541"/>
                  </a:lnTo>
                  <a:lnTo>
                    <a:pt x="584" y="541"/>
                  </a:lnTo>
                  <a:lnTo>
                    <a:pt x="588" y="534"/>
                  </a:lnTo>
                  <a:lnTo>
                    <a:pt x="591" y="526"/>
                  </a:lnTo>
                  <a:lnTo>
                    <a:pt x="598" y="504"/>
                  </a:lnTo>
                  <a:lnTo>
                    <a:pt x="605" y="475"/>
                  </a:lnTo>
                  <a:lnTo>
                    <a:pt x="605" y="4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22">
              <a:extLst>
                <a:ext uri="{FF2B5EF4-FFF2-40B4-BE49-F238E27FC236}">
                  <a16:creationId xmlns:a16="http://schemas.microsoft.com/office/drawing/2014/main" id="{EE72F04A-A498-B258-2546-6DBC47FA2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2088" y="790575"/>
              <a:ext cx="152400" cy="544513"/>
            </a:xfrm>
            <a:custGeom>
              <a:avLst/>
              <a:gdLst>
                <a:gd name="T0" fmla="*/ 31 w 96"/>
                <a:gd name="T1" fmla="*/ 0 h 343"/>
                <a:gd name="T2" fmla="*/ 31 w 96"/>
                <a:gd name="T3" fmla="*/ 0 h 343"/>
                <a:gd name="T4" fmla="*/ 45 w 96"/>
                <a:gd name="T5" fmla="*/ 7 h 343"/>
                <a:gd name="T6" fmla="*/ 55 w 96"/>
                <a:gd name="T7" fmla="*/ 13 h 343"/>
                <a:gd name="T8" fmla="*/ 61 w 96"/>
                <a:gd name="T9" fmla="*/ 15 h 343"/>
                <a:gd name="T10" fmla="*/ 61 w 96"/>
                <a:gd name="T11" fmla="*/ 15 h 343"/>
                <a:gd name="T12" fmla="*/ 80 w 96"/>
                <a:gd name="T13" fmla="*/ 12 h 343"/>
                <a:gd name="T14" fmla="*/ 96 w 96"/>
                <a:gd name="T15" fmla="*/ 10 h 343"/>
                <a:gd name="T16" fmla="*/ 96 w 96"/>
                <a:gd name="T17" fmla="*/ 10 h 343"/>
                <a:gd name="T18" fmla="*/ 90 w 96"/>
                <a:gd name="T19" fmla="*/ 25 h 343"/>
                <a:gd name="T20" fmla="*/ 85 w 96"/>
                <a:gd name="T21" fmla="*/ 35 h 343"/>
                <a:gd name="T22" fmla="*/ 82 w 96"/>
                <a:gd name="T23" fmla="*/ 39 h 343"/>
                <a:gd name="T24" fmla="*/ 81 w 96"/>
                <a:gd name="T25" fmla="*/ 40 h 343"/>
                <a:gd name="T26" fmla="*/ 81 w 96"/>
                <a:gd name="T27" fmla="*/ 40 h 343"/>
                <a:gd name="T28" fmla="*/ 82 w 96"/>
                <a:gd name="T29" fmla="*/ 97 h 343"/>
                <a:gd name="T30" fmla="*/ 82 w 96"/>
                <a:gd name="T31" fmla="*/ 137 h 343"/>
                <a:gd name="T32" fmla="*/ 81 w 96"/>
                <a:gd name="T33" fmla="*/ 161 h 343"/>
                <a:gd name="T34" fmla="*/ 81 w 96"/>
                <a:gd name="T35" fmla="*/ 161 h 343"/>
                <a:gd name="T36" fmla="*/ 80 w 96"/>
                <a:gd name="T37" fmla="*/ 179 h 343"/>
                <a:gd name="T38" fmla="*/ 80 w 96"/>
                <a:gd name="T39" fmla="*/ 205 h 343"/>
                <a:gd name="T40" fmla="*/ 81 w 96"/>
                <a:gd name="T41" fmla="*/ 242 h 343"/>
                <a:gd name="T42" fmla="*/ 81 w 96"/>
                <a:gd name="T43" fmla="*/ 293 h 343"/>
                <a:gd name="T44" fmla="*/ 41 w 96"/>
                <a:gd name="T45" fmla="*/ 343 h 343"/>
                <a:gd name="T46" fmla="*/ 41 w 96"/>
                <a:gd name="T47" fmla="*/ 343 h 343"/>
                <a:gd name="T48" fmla="*/ 22 w 96"/>
                <a:gd name="T49" fmla="*/ 315 h 343"/>
                <a:gd name="T50" fmla="*/ 8 w 96"/>
                <a:gd name="T51" fmla="*/ 295 h 343"/>
                <a:gd name="T52" fmla="*/ 3 w 96"/>
                <a:gd name="T53" fmla="*/ 290 h 343"/>
                <a:gd name="T54" fmla="*/ 0 w 96"/>
                <a:gd name="T55" fmla="*/ 287 h 343"/>
                <a:gd name="T56" fmla="*/ 0 w 96"/>
                <a:gd name="T57" fmla="*/ 287 h 343"/>
                <a:gd name="T58" fmla="*/ 0 w 96"/>
                <a:gd name="T59" fmla="*/ 282 h 343"/>
                <a:gd name="T60" fmla="*/ 4 w 96"/>
                <a:gd name="T61" fmla="*/ 269 h 343"/>
                <a:gd name="T62" fmla="*/ 16 w 96"/>
                <a:gd name="T63" fmla="*/ 227 h 343"/>
                <a:gd name="T64" fmla="*/ 26 w 96"/>
                <a:gd name="T65" fmla="*/ 184 h 343"/>
                <a:gd name="T66" fmla="*/ 29 w 96"/>
                <a:gd name="T67" fmla="*/ 169 h 343"/>
                <a:gd name="T68" fmla="*/ 31 w 96"/>
                <a:gd name="T69" fmla="*/ 161 h 343"/>
                <a:gd name="T70" fmla="*/ 31 w 96"/>
                <a:gd name="T71" fmla="*/ 161 h 343"/>
                <a:gd name="T72" fmla="*/ 33 w 96"/>
                <a:gd name="T73" fmla="*/ 140 h 343"/>
                <a:gd name="T74" fmla="*/ 41 w 96"/>
                <a:gd name="T75" fmla="*/ 98 h 343"/>
                <a:gd name="T76" fmla="*/ 51 w 96"/>
                <a:gd name="T77" fmla="*/ 40 h 343"/>
                <a:gd name="T78" fmla="*/ 36 w 96"/>
                <a:gd name="T79" fmla="*/ 30 h 343"/>
                <a:gd name="T80" fmla="*/ 31 w 96"/>
                <a:gd name="T81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" h="343">
                  <a:moveTo>
                    <a:pt x="31" y="0"/>
                  </a:moveTo>
                  <a:lnTo>
                    <a:pt x="31" y="0"/>
                  </a:lnTo>
                  <a:lnTo>
                    <a:pt x="45" y="7"/>
                  </a:lnTo>
                  <a:lnTo>
                    <a:pt x="55" y="13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80" y="12"/>
                  </a:lnTo>
                  <a:lnTo>
                    <a:pt x="96" y="10"/>
                  </a:lnTo>
                  <a:lnTo>
                    <a:pt x="96" y="10"/>
                  </a:lnTo>
                  <a:lnTo>
                    <a:pt x="90" y="25"/>
                  </a:lnTo>
                  <a:lnTo>
                    <a:pt x="85" y="35"/>
                  </a:lnTo>
                  <a:lnTo>
                    <a:pt x="82" y="39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82" y="97"/>
                  </a:lnTo>
                  <a:lnTo>
                    <a:pt x="82" y="137"/>
                  </a:lnTo>
                  <a:lnTo>
                    <a:pt x="81" y="161"/>
                  </a:lnTo>
                  <a:lnTo>
                    <a:pt x="81" y="161"/>
                  </a:lnTo>
                  <a:lnTo>
                    <a:pt x="80" y="179"/>
                  </a:lnTo>
                  <a:lnTo>
                    <a:pt x="80" y="205"/>
                  </a:lnTo>
                  <a:lnTo>
                    <a:pt x="81" y="242"/>
                  </a:lnTo>
                  <a:lnTo>
                    <a:pt x="81" y="293"/>
                  </a:lnTo>
                  <a:lnTo>
                    <a:pt x="41" y="343"/>
                  </a:lnTo>
                  <a:lnTo>
                    <a:pt x="41" y="343"/>
                  </a:lnTo>
                  <a:lnTo>
                    <a:pt x="22" y="315"/>
                  </a:lnTo>
                  <a:lnTo>
                    <a:pt x="8" y="295"/>
                  </a:lnTo>
                  <a:lnTo>
                    <a:pt x="3" y="290"/>
                  </a:lnTo>
                  <a:lnTo>
                    <a:pt x="0" y="287"/>
                  </a:lnTo>
                  <a:lnTo>
                    <a:pt x="0" y="287"/>
                  </a:lnTo>
                  <a:lnTo>
                    <a:pt x="0" y="282"/>
                  </a:lnTo>
                  <a:lnTo>
                    <a:pt x="4" y="269"/>
                  </a:lnTo>
                  <a:lnTo>
                    <a:pt x="16" y="227"/>
                  </a:lnTo>
                  <a:lnTo>
                    <a:pt x="26" y="184"/>
                  </a:lnTo>
                  <a:lnTo>
                    <a:pt x="29" y="169"/>
                  </a:lnTo>
                  <a:lnTo>
                    <a:pt x="31" y="161"/>
                  </a:lnTo>
                  <a:lnTo>
                    <a:pt x="31" y="161"/>
                  </a:lnTo>
                  <a:lnTo>
                    <a:pt x="33" y="140"/>
                  </a:lnTo>
                  <a:lnTo>
                    <a:pt x="41" y="98"/>
                  </a:lnTo>
                  <a:lnTo>
                    <a:pt x="51" y="40"/>
                  </a:lnTo>
                  <a:lnTo>
                    <a:pt x="36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D68C97E-E0CF-D379-BB36-7366190C0AFC}"/>
              </a:ext>
            </a:extLst>
          </p:cNvPr>
          <p:cNvGrpSpPr/>
          <p:nvPr/>
        </p:nvGrpSpPr>
        <p:grpSpPr>
          <a:xfrm>
            <a:off x="1124728" y="921259"/>
            <a:ext cx="1562100" cy="2563813"/>
            <a:chOff x="1124728" y="921259"/>
            <a:chExt cx="1562100" cy="2563813"/>
          </a:xfrm>
        </p:grpSpPr>
        <p:sp>
          <p:nvSpPr>
            <p:cNvPr id="13" name="Freeform 23">
              <a:extLst>
                <a:ext uri="{FF2B5EF4-FFF2-40B4-BE49-F238E27FC236}">
                  <a16:creationId xmlns:a16="http://schemas.microsoft.com/office/drawing/2014/main" id="{30582C18-7AAB-38E1-6A56-9339DCAA2F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4728" y="921259"/>
              <a:ext cx="1562100" cy="2563813"/>
            </a:xfrm>
            <a:custGeom>
              <a:avLst/>
              <a:gdLst>
                <a:gd name="T0" fmla="*/ 611 w 984"/>
                <a:gd name="T1" fmla="*/ 91 h 1615"/>
                <a:gd name="T2" fmla="*/ 535 w 984"/>
                <a:gd name="T3" fmla="*/ 13 h 1615"/>
                <a:gd name="T4" fmla="*/ 449 w 984"/>
                <a:gd name="T5" fmla="*/ 10 h 1615"/>
                <a:gd name="T6" fmla="*/ 392 w 984"/>
                <a:gd name="T7" fmla="*/ 50 h 1615"/>
                <a:gd name="T8" fmla="*/ 384 w 984"/>
                <a:gd name="T9" fmla="*/ 136 h 1615"/>
                <a:gd name="T10" fmla="*/ 394 w 984"/>
                <a:gd name="T11" fmla="*/ 167 h 1615"/>
                <a:gd name="T12" fmla="*/ 414 w 984"/>
                <a:gd name="T13" fmla="*/ 186 h 1615"/>
                <a:gd name="T14" fmla="*/ 444 w 984"/>
                <a:gd name="T15" fmla="*/ 246 h 1615"/>
                <a:gd name="T16" fmla="*/ 462 w 984"/>
                <a:gd name="T17" fmla="*/ 337 h 1615"/>
                <a:gd name="T18" fmla="*/ 408 w 984"/>
                <a:gd name="T19" fmla="*/ 449 h 1615"/>
                <a:gd name="T20" fmla="*/ 345 w 984"/>
                <a:gd name="T21" fmla="*/ 550 h 1615"/>
                <a:gd name="T22" fmla="*/ 167 w 984"/>
                <a:gd name="T23" fmla="*/ 545 h 1615"/>
                <a:gd name="T24" fmla="*/ 139 w 984"/>
                <a:gd name="T25" fmla="*/ 518 h 1615"/>
                <a:gd name="T26" fmla="*/ 92 w 984"/>
                <a:gd name="T27" fmla="*/ 510 h 1615"/>
                <a:gd name="T28" fmla="*/ 107 w 984"/>
                <a:gd name="T29" fmla="*/ 528 h 1615"/>
                <a:gd name="T30" fmla="*/ 112 w 984"/>
                <a:gd name="T31" fmla="*/ 535 h 1615"/>
                <a:gd name="T32" fmla="*/ 36 w 984"/>
                <a:gd name="T33" fmla="*/ 530 h 1615"/>
                <a:gd name="T34" fmla="*/ 18 w 984"/>
                <a:gd name="T35" fmla="*/ 532 h 1615"/>
                <a:gd name="T36" fmla="*/ 0 w 984"/>
                <a:gd name="T37" fmla="*/ 537 h 1615"/>
                <a:gd name="T38" fmla="*/ 6 w 984"/>
                <a:gd name="T39" fmla="*/ 557 h 1615"/>
                <a:gd name="T40" fmla="*/ 41 w 984"/>
                <a:gd name="T41" fmla="*/ 571 h 1615"/>
                <a:gd name="T42" fmla="*/ 109 w 984"/>
                <a:gd name="T43" fmla="*/ 587 h 1615"/>
                <a:gd name="T44" fmla="*/ 369 w 984"/>
                <a:gd name="T45" fmla="*/ 626 h 1615"/>
                <a:gd name="T46" fmla="*/ 468 w 984"/>
                <a:gd name="T47" fmla="*/ 824 h 1615"/>
                <a:gd name="T48" fmla="*/ 470 w 984"/>
                <a:gd name="T49" fmla="*/ 902 h 1615"/>
                <a:gd name="T50" fmla="*/ 480 w 984"/>
                <a:gd name="T51" fmla="*/ 1101 h 1615"/>
                <a:gd name="T52" fmla="*/ 576 w 984"/>
                <a:gd name="T53" fmla="*/ 1258 h 1615"/>
                <a:gd name="T54" fmla="*/ 661 w 984"/>
                <a:gd name="T55" fmla="*/ 1424 h 1615"/>
                <a:gd name="T56" fmla="*/ 656 w 984"/>
                <a:gd name="T57" fmla="*/ 1445 h 1615"/>
                <a:gd name="T58" fmla="*/ 621 w 984"/>
                <a:gd name="T59" fmla="*/ 1510 h 1615"/>
                <a:gd name="T60" fmla="*/ 559 w 984"/>
                <a:gd name="T61" fmla="*/ 1553 h 1615"/>
                <a:gd name="T62" fmla="*/ 563 w 984"/>
                <a:gd name="T63" fmla="*/ 1588 h 1615"/>
                <a:gd name="T64" fmla="*/ 666 w 984"/>
                <a:gd name="T65" fmla="*/ 1586 h 1615"/>
                <a:gd name="T66" fmla="*/ 690 w 984"/>
                <a:gd name="T67" fmla="*/ 1614 h 1615"/>
                <a:gd name="T68" fmla="*/ 791 w 984"/>
                <a:gd name="T69" fmla="*/ 1597 h 1615"/>
                <a:gd name="T70" fmla="*/ 823 w 984"/>
                <a:gd name="T71" fmla="*/ 1551 h 1615"/>
                <a:gd name="T72" fmla="*/ 812 w 984"/>
                <a:gd name="T73" fmla="*/ 1495 h 1615"/>
                <a:gd name="T74" fmla="*/ 809 w 984"/>
                <a:gd name="T75" fmla="*/ 1447 h 1615"/>
                <a:gd name="T76" fmla="*/ 802 w 984"/>
                <a:gd name="T77" fmla="*/ 1374 h 1615"/>
                <a:gd name="T78" fmla="*/ 792 w 984"/>
                <a:gd name="T79" fmla="*/ 1217 h 1615"/>
                <a:gd name="T80" fmla="*/ 810 w 984"/>
                <a:gd name="T81" fmla="*/ 1115 h 1615"/>
                <a:gd name="T82" fmla="*/ 777 w 984"/>
                <a:gd name="T83" fmla="*/ 909 h 1615"/>
                <a:gd name="T84" fmla="*/ 823 w 984"/>
                <a:gd name="T85" fmla="*/ 859 h 1615"/>
                <a:gd name="T86" fmla="*/ 830 w 984"/>
                <a:gd name="T87" fmla="*/ 611 h 1615"/>
                <a:gd name="T88" fmla="*/ 843 w 984"/>
                <a:gd name="T89" fmla="*/ 596 h 1615"/>
                <a:gd name="T90" fmla="*/ 848 w 984"/>
                <a:gd name="T91" fmla="*/ 587 h 1615"/>
                <a:gd name="T92" fmla="*/ 828 w 984"/>
                <a:gd name="T93" fmla="*/ 561 h 1615"/>
                <a:gd name="T94" fmla="*/ 873 w 984"/>
                <a:gd name="T95" fmla="*/ 515 h 1615"/>
                <a:gd name="T96" fmla="*/ 954 w 984"/>
                <a:gd name="T97" fmla="*/ 391 h 1615"/>
                <a:gd name="T98" fmla="*/ 976 w 984"/>
                <a:gd name="T99" fmla="*/ 240 h 1615"/>
                <a:gd name="T100" fmla="*/ 869 w 984"/>
                <a:gd name="T101" fmla="*/ 192 h 1615"/>
                <a:gd name="T102" fmla="*/ 767 w 984"/>
                <a:gd name="T103" fmla="*/ 150 h 1615"/>
                <a:gd name="T104" fmla="*/ 717 w 984"/>
                <a:gd name="T105" fmla="*/ 141 h 1615"/>
                <a:gd name="T106" fmla="*/ 646 w 984"/>
                <a:gd name="T107" fmla="*/ 186 h 1615"/>
                <a:gd name="T108" fmla="*/ 665 w 984"/>
                <a:gd name="T109" fmla="*/ 1167 h 1615"/>
                <a:gd name="T110" fmla="*/ 723 w 984"/>
                <a:gd name="T111" fmla="*/ 1288 h 1615"/>
                <a:gd name="T112" fmla="*/ 727 w 984"/>
                <a:gd name="T113" fmla="*/ 1414 h 1615"/>
                <a:gd name="T114" fmla="*/ 673 w 984"/>
                <a:gd name="T115" fmla="*/ 1220 h 1615"/>
                <a:gd name="T116" fmla="*/ 818 w 984"/>
                <a:gd name="T117" fmla="*/ 293 h 1615"/>
                <a:gd name="T118" fmla="*/ 818 w 984"/>
                <a:gd name="T119" fmla="*/ 480 h 1615"/>
                <a:gd name="T120" fmla="*/ 814 w 984"/>
                <a:gd name="T121" fmla="*/ 317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84" h="1615">
                  <a:moveTo>
                    <a:pt x="641" y="182"/>
                  </a:moveTo>
                  <a:lnTo>
                    <a:pt x="641" y="182"/>
                  </a:lnTo>
                  <a:lnTo>
                    <a:pt x="637" y="165"/>
                  </a:lnTo>
                  <a:lnTo>
                    <a:pt x="631" y="141"/>
                  </a:lnTo>
                  <a:lnTo>
                    <a:pt x="622" y="114"/>
                  </a:lnTo>
                  <a:lnTo>
                    <a:pt x="617" y="101"/>
                  </a:lnTo>
                  <a:lnTo>
                    <a:pt x="611" y="91"/>
                  </a:lnTo>
                  <a:lnTo>
                    <a:pt x="611" y="91"/>
                  </a:lnTo>
                  <a:lnTo>
                    <a:pt x="598" y="71"/>
                  </a:lnTo>
                  <a:lnTo>
                    <a:pt x="587" y="50"/>
                  </a:lnTo>
                  <a:lnTo>
                    <a:pt x="579" y="40"/>
                  </a:lnTo>
                  <a:lnTo>
                    <a:pt x="572" y="33"/>
                  </a:lnTo>
                  <a:lnTo>
                    <a:pt x="564" y="25"/>
                  </a:lnTo>
                  <a:lnTo>
                    <a:pt x="555" y="20"/>
                  </a:lnTo>
                  <a:lnTo>
                    <a:pt x="555" y="20"/>
                  </a:lnTo>
                  <a:lnTo>
                    <a:pt x="535" y="13"/>
                  </a:lnTo>
                  <a:lnTo>
                    <a:pt x="516" y="6"/>
                  </a:lnTo>
                  <a:lnTo>
                    <a:pt x="499" y="2"/>
                  </a:lnTo>
                  <a:lnTo>
                    <a:pt x="485" y="0"/>
                  </a:lnTo>
                  <a:lnTo>
                    <a:pt x="485" y="0"/>
                  </a:lnTo>
                  <a:lnTo>
                    <a:pt x="480" y="0"/>
                  </a:lnTo>
                  <a:lnTo>
                    <a:pt x="473" y="1"/>
                  </a:lnTo>
                  <a:lnTo>
                    <a:pt x="462" y="5"/>
                  </a:lnTo>
                  <a:lnTo>
                    <a:pt x="449" y="10"/>
                  </a:lnTo>
                  <a:lnTo>
                    <a:pt x="449" y="10"/>
                  </a:lnTo>
                  <a:lnTo>
                    <a:pt x="433" y="16"/>
                  </a:lnTo>
                  <a:lnTo>
                    <a:pt x="418" y="23"/>
                  </a:lnTo>
                  <a:lnTo>
                    <a:pt x="404" y="30"/>
                  </a:lnTo>
                  <a:lnTo>
                    <a:pt x="404" y="30"/>
                  </a:lnTo>
                  <a:lnTo>
                    <a:pt x="399" y="35"/>
                  </a:lnTo>
                  <a:lnTo>
                    <a:pt x="395" y="42"/>
                  </a:lnTo>
                  <a:lnTo>
                    <a:pt x="392" y="50"/>
                  </a:lnTo>
                  <a:lnTo>
                    <a:pt x="389" y="59"/>
                  </a:lnTo>
                  <a:lnTo>
                    <a:pt x="386" y="77"/>
                  </a:lnTo>
                  <a:lnTo>
                    <a:pt x="384" y="91"/>
                  </a:lnTo>
                  <a:lnTo>
                    <a:pt x="384" y="91"/>
                  </a:lnTo>
                  <a:lnTo>
                    <a:pt x="383" y="101"/>
                  </a:lnTo>
                  <a:lnTo>
                    <a:pt x="384" y="112"/>
                  </a:lnTo>
                  <a:lnTo>
                    <a:pt x="385" y="125"/>
                  </a:lnTo>
                  <a:lnTo>
                    <a:pt x="384" y="136"/>
                  </a:lnTo>
                  <a:lnTo>
                    <a:pt x="384" y="136"/>
                  </a:lnTo>
                  <a:lnTo>
                    <a:pt x="383" y="146"/>
                  </a:lnTo>
                  <a:lnTo>
                    <a:pt x="383" y="151"/>
                  </a:lnTo>
                  <a:lnTo>
                    <a:pt x="384" y="156"/>
                  </a:lnTo>
                  <a:lnTo>
                    <a:pt x="394" y="141"/>
                  </a:lnTo>
                  <a:lnTo>
                    <a:pt x="394" y="141"/>
                  </a:lnTo>
                  <a:lnTo>
                    <a:pt x="394" y="149"/>
                  </a:lnTo>
                  <a:lnTo>
                    <a:pt x="394" y="167"/>
                  </a:lnTo>
                  <a:lnTo>
                    <a:pt x="394" y="167"/>
                  </a:lnTo>
                  <a:lnTo>
                    <a:pt x="394" y="172"/>
                  </a:lnTo>
                  <a:lnTo>
                    <a:pt x="395" y="177"/>
                  </a:lnTo>
                  <a:lnTo>
                    <a:pt x="399" y="187"/>
                  </a:lnTo>
                  <a:lnTo>
                    <a:pt x="404" y="197"/>
                  </a:lnTo>
                  <a:lnTo>
                    <a:pt x="414" y="182"/>
                  </a:lnTo>
                  <a:lnTo>
                    <a:pt x="414" y="182"/>
                  </a:lnTo>
                  <a:lnTo>
                    <a:pt x="414" y="186"/>
                  </a:lnTo>
                  <a:lnTo>
                    <a:pt x="414" y="194"/>
                  </a:lnTo>
                  <a:lnTo>
                    <a:pt x="418" y="207"/>
                  </a:lnTo>
                  <a:lnTo>
                    <a:pt x="421" y="215"/>
                  </a:lnTo>
                  <a:lnTo>
                    <a:pt x="424" y="222"/>
                  </a:lnTo>
                  <a:lnTo>
                    <a:pt x="424" y="222"/>
                  </a:lnTo>
                  <a:lnTo>
                    <a:pt x="429" y="230"/>
                  </a:lnTo>
                  <a:lnTo>
                    <a:pt x="434" y="236"/>
                  </a:lnTo>
                  <a:lnTo>
                    <a:pt x="444" y="246"/>
                  </a:lnTo>
                  <a:lnTo>
                    <a:pt x="449" y="252"/>
                  </a:lnTo>
                  <a:lnTo>
                    <a:pt x="453" y="259"/>
                  </a:lnTo>
                  <a:lnTo>
                    <a:pt x="457" y="268"/>
                  </a:lnTo>
                  <a:lnTo>
                    <a:pt x="460" y="278"/>
                  </a:lnTo>
                  <a:lnTo>
                    <a:pt x="460" y="278"/>
                  </a:lnTo>
                  <a:lnTo>
                    <a:pt x="461" y="290"/>
                  </a:lnTo>
                  <a:lnTo>
                    <a:pt x="462" y="305"/>
                  </a:lnTo>
                  <a:lnTo>
                    <a:pt x="462" y="337"/>
                  </a:lnTo>
                  <a:lnTo>
                    <a:pt x="461" y="362"/>
                  </a:lnTo>
                  <a:lnTo>
                    <a:pt x="460" y="374"/>
                  </a:lnTo>
                  <a:lnTo>
                    <a:pt x="460" y="374"/>
                  </a:lnTo>
                  <a:lnTo>
                    <a:pt x="434" y="405"/>
                  </a:lnTo>
                  <a:lnTo>
                    <a:pt x="418" y="428"/>
                  </a:lnTo>
                  <a:lnTo>
                    <a:pt x="409" y="439"/>
                  </a:lnTo>
                  <a:lnTo>
                    <a:pt x="409" y="439"/>
                  </a:lnTo>
                  <a:lnTo>
                    <a:pt x="408" y="449"/>
                  </a:lnTo>
                  <a:lnTo>
                    <a:pt x="407" y="457"/>
                  </a:lnTo>
                  <a:lnTo>
                    <a:pt x="404" y="465"/>
                  </a:lnTo>
                  <a:lnTo>
                    <a:pt x="404" y="465"/>
                  </a:lnTo>
                  <a:lnTo>
                    <a:pt x="374" y="540"/>
                  </a:lnTo>
                  <a:lnTo>
                    <a:pt x="374" y="540"/>
                  </a:lnTo>
                  <a:lnTo>
                    <a:pt x="359" y="547"/>
                  </a:lnTo>
                  <a:lnTo>
                    <a:pt x="349" y="550"/>
                  </a:lnTo>
                  <a:lnTo>
                    <a:pt x="345" y="550"/>
                  </a:lnTo>
                  <a:lnTo>
                    <a:pt x="344" y="550"/>
                  </a:lnTo>
                  <a:lnTo>
                    <a:pt x="344" y="550"/>
                  </a:lnTo>
                  <a:lnTo>
                    <a:pt x="337" y="549"/>
                  </a:lnTo>
                  <a:lnTo>
                    <a:pt x="322" y="549"/>
                  </a:lnTo>
                  <a:lnTo>
                    <a:pt x="278" y="549"/>
                  </a:lnTo>
                  <a:lnTo>
                    <a:pt x="213" y="550"/>
                  </a:lnTo>
                  <a:lnTo>
                    <a:pt x="207" y="561"/>
                  </a:lnTo>
                  <a:lnTo>
                    <a:pt x="167" y="545"/>
                  </a:lnTo>
                  <a:lnTo>
                    <a:pt x="167" y="545"/>
                  </a:lnTo>
                  <a:lnTo>
                    <a:pt x="147" y="530"/>
                  </a:lnTo>
                  <a:lnTo>
                    <a:pt x="147" y="530"/>
                  </a:lnTo>
                  <a:lnTo>
                    <a:pt x="144" y="528"/>
                  </a:lnTo>
                  <a:lnTo>
                    <a:pt x="143" y="525"/>
                  </a:lnTo>
                  <a:lnTo>
                    <a:pt x="142" y="521"/>
                  </a:lnTo>
                  <a:lnTo>
                    <a:pt x="142" y="519"/>
                  </a:lnTo>
                  <a:lnTo>
                    <a:pt x="139" y="518"/>
                  </a:lnTo>
                  <a:lnTo>
                    <a:pt x="127" y="515"/>
                  </a:lnTo>
                  <a:lnTo>
                    <a:pt x="127" y="515"/>
                  </a:lnTo>
                  <a:lnTo>
                    <a:pt x="110" y="511"/>
                  </a:lnTo>
                  <a:lnTo>
                    <a:pt x="100" y="509"/>
                  </a:lnTo>
                  <a:lnTo>
                    <a:pt x="94" y="508"/>
                  </a:lnTo>
                  <a:lnTo>
                    <a:pt x="93" y="509"/>
                  </a:lnTo>
                  <a:lnTo>
                    <a:pt x="92" y="510"/>
                  </a:lnTo>
                  <a:lnTo>
                    <a:pt x="92" y="510"/>
                  </a:lnTo>
                  <a:lnTo>
                    <a:pt x="92" y="513"/>
                  </a:lnTo>
                  <a:lnTo>
                    <a:pt x="92" y="515"/>
                  </a:lnTo>
                  <a:lnTo>
                    <a:pt x="95" y="519"/>
                  </a:lnTo>
                  <a:lnTo>
                    <a:pt x="99" y="523"/>
                  </a:lnTo>
                  <a:lnTo>
                    <a:pt x="102" y="525"/>
                  </a:lnTo>
                  <a:lnTo>
                    <a:pt x="102" y="525"/>
                  </a:lnTo>
                  <a:lnTo>
                    <a:pt x="104" y="526"/>
                  </a:lnTo>
                  <a:lnTo>
                    <a:pt x="107" y="528"/>
                  </a:lnTo>
                  <a:lnTo>
                    <a:pt x="110" y="529"/>
                  </a:lnTo>
                  <a:lnTo>
                    <a:pt x="112" y="530"/>
                  </a:lnTo>
                  <a:lnTo>
                    <a:pt x="112" y="530"/>
                  </a:lnTo>
                  <a:lnTo>
                    <a:pt x="113" y="532"/>
                  </a:lnTo>
                  <a:lnTo>
                    <a:pt x="117" y="533"/>
                  </a:lnTo>
                  <a:lnTo>
                    <a:pt x="117" y="534"/>
                  </a:lnTo>
                  <a:lnTo>
                    <a:pt x="117" y="535"/>
                  </a:lnTo>
                  <a:lnTo>
                    <a:pt x="112" y="535"/>
                  </a:lnTo>
                  <a:lnTo>
                    <a:pt x="112" y="535"/>
                  </a:lnTo>
                  <a:lnTo>
                    <a:pt x="89" y="537"/>
                  </a:lnTo>
                  <a:lnTo>
                    <a:pt x="78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47" y="533"/>
                  </a:lnTo>
                  <a:lnTo>
                    <a:pt x="40" y="532"/>
                  </a:lnTo>
                  <a:lnTo>
                    <a:pt x="36" y="530"/>
                  </a:lnTo>
                  <a:lnTo>
                    <a:pt x="36" y="530"/>
                  </a:lnTo>
                  <a:lnTo>
                    <a:pt x="31" y="528"/>
                  </a:lnTo>
                  <a:lnTo>
                    <a:pt x="25" y="525"/>
                  </a:lnTo>
                  <a:lnTo>
                    <a:pt x="18" y="524"/>
                  </a:lnTo>
                  <a:lnTo>
                    <a:pt x="16" y="524"/>
                  </a:lnTo>
                  <a:lnTo>
                    <a:pt x="16" y="525"/>
                  </a:lnTo>
                  <a:lnTo>
                    <a:pt x="16" y="525"/>
                  </a:lnTo>
                  <a:lnTo>
                    <a:pt x="18" y="532"/>
                  </a:lnTo>
                  <a:lnTo>
                    <a:pt x="21" y="535"/>
                  </a:lnTo>
                  <a:lnTo>
                    <a:pt x="21" y="535"/>
                  </a:lnTo>
                  <a:lnTo>
                    <a:pt x="12" y="534"/>
                  </a:lnTo>
                  <a:lnTo>
                    <a:pt x="6" y="534"/>
                  </a:lnTo>
                  <a:lnTo>
                    <a:pt x="3" y="534"/>
                  </a:lnTo>
                  <a:lnTo>
                    <a:pt x="1" y="535"/>
                  </a:lnTo>
                  <a:lnTo>
                    <a:pt x="1" y="535"/>
                  </a:lnTo>
                  <a:lnTo>
                    <a:pt x="0" y="537"/>
                  </a:lnTo>
                  <a:lnTo>
                    <a:pt x="1" y="539"/>
                  </a:lnTo>
                  <a:lnTo>
                    <a:pt x="5" y="543"/>
                  </a:lnTo>
                  <a:lnTo>
                    <a:pt x="8" y="547"/>
                  </a:lnTo>
                  <a:lnTo>
                    <a:pt x="11" y="550"/>
                  </a:lnTo>
                  <a:lnTo>
                    <a:pt x="11" y="550"/>
                  </a:lnTo>
                  <a:lnTo>
                    <a:pt x="10" y="553"/>
                  </a:lnTo>
                  <a:lnTo>
                    <a:pt x="8" y="554"/>
                  </a:lnTo>
                  <a:lnTo>
                    <a:pt x="6" y="557"/>
                  </a:lnTo>
                  <a:lnTo>
                    <a:pt x="6" y="561"/>
                  </a:lnTo>
                  <a:lnTo>
                    <a:pt x="6" y="561"/>
                  </a:lnTo>
                  <a:lnTo>
                    <a:pt x="7" y="562"/>
                  </a:lnTo>
                  <a:lnTo>
                    <a:pt x="11" y="564"/>
                  </a:lnTo>
                  <a:lnTo>
                    <a:pt x="20" y="566"/>
                  </a:lnTo>
                  <a:lnTo>
                    <a:pt x="31" y="567"/>
                  </a:lnTo>
                  <a:lnTo>
                    <a:pt x="36" y="569"/>
                  </a:lnTo>
                  <a:lnTo>
                    <a:pt x="41" y="571"/>
                  </a:lnTo>
                  <a:lnTo>
                    <a:pt x="41" y="571"/>
                  </a:lnTo>
                  <a:lnTo>
                    <a:pt x="50" y="574"/>
                  </a:lnTo>
                  <a:lnTo>
                    <a:pt x="59" y="576"/>
                  </a:lnTo>
                  <a:lnTo>
                    <a:pt x="69" y="578"/>
                  </a:lnTo>
                  <a:lnTo>
                    <a:pt x="81" y="581"/>
                  </a:lnTo>
                  <a:lnTo>
                    <a:pt x="81" y="581"/>
                  </a:lnTo>
                  <a:lnTo>
                    <a:pt x="95" y="585"/>
                  </a:lnTo>
                  <a:lnTo>
                    <a:pt x="109" y="587"/>
                  </a:lnTo>
                  <a:lnTo>
                    <a:pt x="132" y="591"/>
                  </a:lnTo>
                  <a:lnTo>
                    <a:pt x="202" y="606"/>
                  </a:lnTo>
                  <a:lnTo>
                    <a:pt x="207" y="626"/>
                  </a:lnTo>
                  <a:lnTo>
                    <a:pt x="207" y="626"/>
                  </a:lnTo>
                  <a:lnTo>
                    <a:pt x="281" y="625"/>
                  </a:lnTo>
                  <a:lnTo>
                    <a:pt x="335" y="625"/>
                  </a:lnTo>
                  <a:lnTo>
                    <a:pt x="369" y="626"/>
                  </a:lnTo>
                  <a:lnTo>
                    <a:pt x="369" y="626"/>
                  </a:lnTo>
                  <a:lnTo>
                    <a:pt x="383" y="627"/>
                  </a:lnTo>
                  <a:lnTo>
                    <a:pt x="394" y="627"/>
                  </a:lnTo>
                  <a:lnTo>
                    <a:pt x="404" y="626"/>
                  </a:lnTo>
                  <a:lnTo>
                    <a:pt x="495" y="495"/>
                  </a:lnTo>
                  <a:lnTo>
                    <a:pt x="540" y="586"/>
                  </a:lnTo>
                  <a:lnTo>
                    <a:pt x="540" y="586"/>
                  </a:lnTo>
                  <a:lnTo>
                    <a:pt x="497" y="727"/>
                  </a:lnTo>
                  <a:lnTo>
                    <a:pt x="468" y="824"/>
                  </a:lnTo>
                  <a:lnTo>
                    <a:pt x="455" y="869"/>
                  </a:lnTo>
                  <a:lnTo>
                    <a:pt x="455" y="869"/>
                  </a:lnTo>
                  <a:lnTo>
                    <a:pt x="456" y="872"/>
                  </a:lnTo>
                  <a:lnTo>
                    <a:pt x="462" y="881"/>
                  </a:lnTo>
                  <a:lnTo>
                    <a:pt x="467" y="891"/>
                  </a:lnTo>
                  <a:lnTo>
                    <a:pt x="470" y="899"/>
                  </a:lnTo>
                  <a:lnTo>
                    <a:pt x="470" y="899"/>
                  </a:lnTo>
                  <a:lnTo>
                    <a:pt x="470" y="902"/>
                  </a:lnTo>
                  <a:lnTo>
                    <a:pt x="471" y="903"/>
                  </a:lnTo>
                  <a:lnTo>
                    <a:pt x="475" y="907"/>
                  </a:lnTo>
                  <a:lnTo>
                    <a:pt x="480" y="909"/>
                  </a:lnTo>
                  <a:lnTo>
                    <a:pt x="500" y="914"/>
                  </a:lnTo>
                  <a:lnTo>
                    <a:pt x="500" y="914"/>
                  </a:lnTo>
                  <a:lnTo>
                    <a:pt x="490" y="1008"/>
                  </a:lnTo>
                  <a:lnTo>
                    <a:pt x="480" y="1101"/>
                  </a:lnTo>
                  <a:lnTo>
                    <a:pt x="480" y="1101"/>
                  </a:lnTo>
                  <a:lnTo>
                    <a:pt x="480" y="1126"/>
                  </a:lnTo>
                  <a:lnTo>
                    <a:pt x="480" y="1152"/>
                  </a:lnTo>
                  <a:lnTo>
                    <a:pt x="548" y="1165"/>
                  </a:lnTo>
                  <a:lnTo>
                    <a:pt x="548" y="1165"/>
                  </a:lnTo>
                  <a:lnTo>
                    <a:pt x="562" y="1215"/>
                  </a:lnTo>
                  <a:lnTo>
                    <a:pt x="569" y="1239"/>
                  </a:lnTo>
                  <a:lnTo>
                    <a:pt x="576" y="1258"/>
                  </a:lnTo>
                  <a:lnTo>
                    <a:pt x="576" y="1258"/>
                  </a:lnTo>
                  <a:lnTo>
                    <a:pt x="582" y="1272"/>
                  </a:lnTo>
                  <a:lnTo>
                    <a:pt x="589" y="1287"/>
                  </a:lnTo>
                  <a:lnTo>
                    <a:pt x="610" y="1317"/>
                  </a:lnTo>
                  <a:lnTo>
                    <a:pt x="636" y="1359"/>
                  </a:lnTo>
                  <a:lnTo>
                    <a:pt x="636" y="1359"/>
                  </a:lnTo>
                  <a:lnTo>
                    <a:pt x="642" y="1371"/>
                  </a:lnTo>
                  <a:lnTo>
                    <a:pt x="650" y="1393"/>
                  </a:lnTo>
                  <a:lnTo>
                    <a:pt x="661" y="1424"/>
                  </a:lnTo>
                  <a:lnTo>
                    <a:pt x="661" y="1424"/>
                  </a:lnTo>
                  <a:lnTo>
                    <a:pt x="664" y="1436"/>
                  </a:lnTo>
                  <a:lnTo>
                    <a:pt x="666" y="1445"/>
                  </a:lnTo>
                  <a:lnTo>
                    <a:pt x="666" y="1445"/>
                  </a:lnTo>
                  <a:lnTo>
                    <a:pt x="661" y="1442"/>
                  </a:lnTo>
                  <a:lnTo>
                    <a:pt x="657" y="1442"/>
                  </a:lnTo>
                  <a:lnTo>
                    <a:pt x="656" y="1443"/>
                  </a:lnTo>
                  <a:lnTo>
                    <a:pt x="656" y="1445"/>
                  </a:lnTo>
                  <a:lnTo>
                    <a:pt x="656" y="1445"/>
                  </a:lnTo>
                  <a:lnTo>
                    <a:pt x="656" y="1451"/>
                  </a:lnTo>
                  <a:lnTo>
                    <a:pt x="654" y="1461"/>
                  </a:lnTo>
                  <a:lnTo>
                    <a:pt x="651" y="1475"/>
                  </a:lnTo>
                  <a:lnTo>
                    <a:pt x="651" y="1475"/>
                  </a:lnTo>
                  <a:lnTo>
                    <a:pt x="641" y="1489"/>
                  </a:lnTo>
                  <a:lnTo>
                    <a:pt x="632" y="1500"/>
                  </a:lnTo>
                  <a:lnTo>
                    <a:pt x="621" y="1510"/>
                  </a:lnTo>
                  <a:lnTo>
                    <a:pt x="621" y="1510"/>
                  </a:lnTo>
                  <a:lnTo>
                    <a:pt x="608" y="1519"/>
                  </a:lnTo>
                  <a:lnTo>
                    <a:pt x="593" y="1528"/>
                  </a:lnTo>
                  <a:lnTo>
                    <a:pt x="579" y="1535"/>
                  </a:lnTo>
                  <a:lnTo>
                    <a:pt x="570" y="1540"/>
                  </a:lnTo>
                  <a:lnTo>
                    <a:pt x="570" y="1540"/>
                  </a:lnTo>
                  <a:lnTo>
                    <a:pt x="565" y="1546"/>
                  </a:lnTo>
                  <a:lnTo>
                    <a:pt x="559" y="1553"/>
                  </a:lnTo>
                  <a:lnTo>
                    <a:pt x="557" y="1558"/>
                  </a:lnTo>
                  <a:lnTo>
                    <a:pt x="555" y="1563"/>
                  </a:lnTo>
                  <a:lnTo>
                    <a:pt x="555" y="1570"/>
                  </a:lnTo>
                  <a:lnTo>
                    <a:pt x="555" y="1576"/>
                  </a:lnTo>
                  <a:lnTo>
                    <a:pt x="555" y="1576"/>
                  </a:lnTo>
                  <a:lnTo>
                    <a:pt x="557" y="1582"/>
                  </a:lnTo>
                  <a:lnTo>
                    <a:pt x="559" y="1586"/>
                  </a:lnTo>
                  <a:lnTo>
                    <a:pt x="563" y="1588"/>
                  </a:lnTo>
                  <a:lnTo>
                    <a:pt x="567" y="1590"/>
                  </a:lnTo>
                  <a:lnTo>
                    <a:pt x="577" y="1591"/>
                  </a:lnTo>
                  <a:lnTo>
                    <a:pt x="591" y="1591"/>
                  </a:lnTo>
                  <a:lnTo>
                    <a:pt x="591" y="1591"/>
                  </a:lnTo>
                  <a:lnTo>
                    <a:pt x="611" y="1591"/>
                  </a:lnTo>
                  <a:lnTo>
                    <a:pt x="636" y="1588"/>
                  </a:lnTo>
                  <a:lnTo>
                    <a:pt x="666" y="1586"/>
                  </a:lnTo>
                  <a:lnTo>
                    <a:pt x="666" y="1586"/>
                  </a:lnTo>
                  <a:lnTo>
                    <a:pt x="665" y="1590"/>
                  </a:lnTo>
                  <a:lnTo>
                    <a:pt x="664" y="1597"/>
                  </a:lnTo>
                  <a:lnTo>
                    <a:pt x="664" y="1602"/>
                  </a:lnTo>
                  <a:lnTo>
                    <a:pt x="665" y="1606"/>
                  </a:lnTo>
                  <a:lnTo>
                    <a:pt x="670" y="1610"/>
                  </a:lnTo>
                  <a:lnTo>
                    <a:pt x="676" y="1611"/>
                  </a:lnTo>
                  <a:lnTo>
                    <a:pt x="676" y="1611"/>
                  </a:lnTo>
                  <a:lnTo>
                    <a:pt x="690" y="1614"/>
                  </a:lnTo>
                  <a:lnTo>
                    <a:pt x="703" y="1615"/>
                  </a:lnTo>
                  <a:lnTo>
                    <a:pt x="715" y="1615"/>
                  </a:lnTo>
                  <a:lnTo>
                    <a:pt x="723" y="1614"/>
                  </a:lnTo>
                  <a:lnTo>
                    <a:pt x="732" y="1611"/>
                  </a:lnTo>
                  <a:lnTo>
                    <a:pt x="732" y="1611"/>
                  </a:lnTo>
                  <a:lnTo>
                    <a:pt x="752" y="1606"/>
                  </a:lnTo>
                  <a:lnTo>
                    <a:pt x="773" y="1602"/>
                  </a:lnTo>
                  <a:lnTo>
                    <a:pt x="791" y="1597"/>
                  </a:lnTo>
                  <a:lnTo>
                    <a:pt x="797" y="1595"/>
                  </a:lnTo>
                  <a:lnTo>
                    <a:pt x="802" y="1591"/>
                  </a:lnTo>
                  <a:lnTo>
                    <a:pt x="802" y="1591"/>
                  </a:lnTo>
                  <a:lnTo>
                    <a:pt x="809" y="1582"/>
                  </a:lnTo>
                  <a:lnTo>
                    <a:pt x="815" y="1573"/>
                  </a:lnTo>
                  <a:lnTo>
                    <a:pt x="820" y="1563"/>
                  </a:lnTo>
                  <a:lnTo>
                    <a:pt x="823" y="1551"/>
                  </a:lnTo>
                  <a:lnTo>
                    <a:pt x="823" y="1551"/>
                  </a:lnTo>
                  <a:lnTo>
                    <a:pt x="823" y="1537"/>
                  </a:lnTo>
                  <a:lnTo>
                    <a:pt x="820" y="1523"/>
                  </a:lnTo>
                  <a:lnTo>
                    <a:pt x="818" y="1505"/>
                  </a:lnTo>
                  <a:lnTo>
                    <a:pt x="818" y="1505"/>
                  </a:lnTo>
                  <a:lnTo>
                    <a:pt x="818" y="1504"/>
                  </a:lnTo>
                  <a:lnTo>
                    <a:pt x="816" y="1503"/>
                  </a:lnTo>
                  <a:lnTo>
                    <a:pt x="815" y="1500"/>
                  </a:lnTo>
                  <a:lnTo>
                    <a:pt x="812" y="1495"/>
                  </a:lnTo>
                  <a:lnTo>
                    <a:pt x="812" y="1495"/>
                  </a:lnTo>
                  <a:lnTo>
                    <a:pt x="809" y="1477"/>
                  </a:lnTo>
                  <a:lnTo>
                    <a:pt x="807" y="1470"/>
                  </a:lnTo>
                  <a:lnTo>
                    <a:pt x="807" y="1465"/>
                  </a:lnTo>
                  <a:lnTo>
                    <a:pt x="807" y="1465"/>
                  </a:lnTo>
                  <a:lnTo>
                    <a:pt x="809" y="1460"/>
                  </a:lnTo>
                  <a:lnTo>
                    <a:pt x="810" y="1453"/>
                  </a:lnTo>
                  <a:lnTo>
                    <a:pt x="809" y="1447"/>
                  </a:lnTo>
                  <a:lnTo>
                    <a:pt x="809" y="1446"/>
                  </a:lnTo>
                  <a:lnTo>
                    <a:pt x="807" y="1445"/>
                  </a:lnTo>
                  <a:lnTo>
                    <a:pt x="797" y="1445"/>
                  </a:lnTo>
                  <a:lnTo>
                    <a:pt x="797" y="1445"/>
                  </a:lnTo>
                  <a:lnTo>
                    <a:pt x="797" y="1445"/>
                  </a:lnTo>
                  <a:lnTo>
                    <a:pt x="797" y="1438"/>
                  </a:lnTo>
                  <a:lnTo>
                    <a:pt x="799" y="1417"/>
                  </a:lnTo>
                  <a:lnTo>
                    <a:pt x="802" y="1374"/>
                  </a:lnTo>
                  <a:lnTo>
                    <a:pt x="802" y="1374"/>
                  </a:lnTo>
                  <a:lnTo>
                    <a:pt x="805" y="1346"/>
                  </a:lnTo>
                  <a:lnTo>
                    <a:pt x="805" y="1322"/>
                  </a:lnTo>
                  <a:lnTo>
                    <a:pt x="805" y="1301"/>
                  </a:lnTo>
                  <a:lnTo>
                    <a:pt x="804" y="1280"/>
                  </a:lnTo>
                  <a:lnTo>
                    <a:pt x="801" y="1263"/>
                  </a:lnTo>
                  <a:lnTo>
                    <a:pt x="799" y="1246"/>
                  </a:lnTo>
                  <a:lnTo>
                    <a:pt x="792" y="1217"/>
                  </a:lnTo>
                  <a:lnTo>
                    <a:pt x="792" y="1217"/>
                  </a:lnTo>
                  <a:lnTo>
                    <a:pt x="784" y="1184"/>
                  </a:lnTo>
                  <a:lnTo>
                    <a:pt x="772" y="1153"/>
                  </a:lnTo>
                  <a:lnTo>
                    <a:pt x="772" y="1153"/>
                  </a:lnTo>
                  <a:lnTo>
                    <a:pt x="781" y="1147"/>
                  </a:lnTo>
                  <a:lnTo>
                    <a:pt x="789" y="1139"/>
                  </a:lnTo>
                  <a:lnTo>
                    <a:pt x="801" y="1126"/>
                  </a:lnTo>
                  <a:lnTo>
                    <a:pt x="810" y="1115"/>
                  </a:lnTo>
                  <a:lnTo>
                    <a:pt x="812" y="1111"/>
                  </a:lnTo>
                  <a:lnTo>
                    <a:pt x="812" y="1111"/>
                  </a:lnTo>
                  <a:lnTo>
                    <a:pt x="811" y="1095"/>
                  </a:lnTo>
                  <a:lnTo>
                    <a:pt x="810" y="1080"/>
                  </a:lnTo>
                  <a:lnTo>
                    <a:pt x="807" y="1066"/>
                  </a:lnTo>
                  <a:lnTo>
                    <a:pt x="807" y="1066"/>
                  </a:lnTo>
                  <a:lnTo>
                    <a:pt x="791" y="981"/>
                  </a:lnTo>
                  <a:lnTo>
                    <a:pt x="777" y="909"/>
                  </a:lnTo>
                  <a:lnTo>
                    <a:pt x="818" y="899"/>
                  </a:lnTo>
                  <a:lnTo>
                    <a:pt x="818" y="899"/>
                  </a:lnTo>
                  <a:lnTo>
                    <a:pt x="820" y="894"/>
                  </a:lnTo>
                  <a:lnTo>
                    <a:pt x="821" y="889"/>
                  </a:lnTo>
                  <a:lnTo>
                    <a:pt x="823" y="884"/>
                  </a:lnTo>
                  <a:lnTo>
                    <a:pt x="823" y="884"/>
                  </a:lnTo>
                  <a:lnTo>
                    <a:pt x="823" y="870"/>
                  </a:lnTo>
                  <a:lnTo>
                    <a:pt x="823" y="859"/>
                  </a:lnTo>
                  <a:lnTo>
                    <a:pt x="823" y="859"/>
                  </a:lnTo>
                  <a:lnTo>
                    <a:pt x="819" y="816"/>
                  </a:lnTo>
                  <a:lnTo>
                    <a:pt x="810" y="726"/>
                  </a:lnTo>
                  <a:lnTo>
                    <a:pt x="797" y="596"/>
                  </a:lnTo>
                  <a:lnTo>
                    <a:pt x="797" y="596"/>
                  </a:lnTo>
                  <a:lnTo>
                    <a:pt x="814" y="604"/>
                  </a:lnTo>
                  <a:lnTo>
                    <a:pt x="826" y="610"/>
                  </a:lnTo>
                  <a:lnTo>
                    <a:pt x="830" y="611"/>
                  </a:lnTo>
                  <a:lnTo>
                    <a:pt x="833" y="611"/>
                  </a:lnTo>
                  <a:lnTo>
                    <a:pt x="833" y="611"/>
                  </a:lnTo>
                  <a:lnTo>
                    <a:pt x="834" y="609"/>
                  </a:lnTo>
                  <a:lnTo>
                    <a:pt x="834" y="604"/>
                  </a:lnTo>
                  <a:lnTo>
                    <a:pt x="833" y="596"/>
                  </a:lnTo>
                  <a:lnTo>
                    <a:pt x="833" y="596"/>
                  </a:lnTo>
                  <a:lnTo>
                    <a:pt x="838" y="596"/>
                  </a:lnTo>
                  <a:lnTo>
                    <a:pt x="843" y="596"/>
                  </a:lnTo>
                  <a:lnTo>
                    <a:pt x="843" y="596"/>
                  </a:lnTo>
                  <a:lnTo>
                    <a:pt x="839" y="591"/>
                  </a:lnTo>
                  <a:lnTo>
                    <a:pt x="836" y="587"/>
                  </a:lnTo>
                  <a:lnTo>
                    <a:pt x="836" y="586"/>
                  </a:lnTo>
                  <a:lnTo>
                    <a:pt x="838" y="586"/>
                  </a:lnTo>
                  <a:lnTo>
                    <a:pt x="838" y="586"/>
                  </a:lnTo>
                  <a:lnTo>
                    <a:pt x="845" y="587"/>
                  </a:lnTo>
                  <a:lnTo>
                    <a:pt x="848" y="587"/>
                  </a:lnTo>
                  <a:lnTo>
                    <a:pt x="848" y="587"/>
                  </a:lnTo>
                  <a:lnTo>
                    <a:pt x="848" y="586"/>
                  </a:lnTo>
                  <a:lnTo>
                    <a:pt x="848" y="586"/>
                  </a:lnTo>
                  <a:lnTo>
                    <a:pt x="847" y="581"/>
                  </a:lnTo>
                  <a:lnTo>
                    <a:pt x="844" y="577"/>
                  </a:lnTo>
                  <a:lnTo>
                    <a:pt x="838" y="571"/>
                  </a:lnTo>
                  <a:lnTo>
                    <a:pt x="838" y="571"/>
                  </a:lnTo>
                  <a:lnTo>
                    <a:pt x="828" y="561"/>
                  </a:lnTo>
                  <a:lnTo>
                    <a:pt x="828" y="561"/>
                  </a:lnTo>
                  <a:lnTo>
                    <a:pt x="841" y="552"/>
                  </a:lnTo>
                  <a:lnTo>
                    <a:pt x="858" y="540"/>
                  </a:lnTo>
                  <a:lnTo>
                    <a:pt x="858" y="540"/>
                  </a:lnTo>
                  <a:lnTo>
                    <a:pt x="868" y="529"/>
                  </a:lnTo>
                  <a:lnTo>
                    <a:pt x="872" y="521"/>
                  </a:lnTo>
                  <a:lnTo>
                    <a:pt x="873" y="518"/>
                  </a:lnTo>
                  <a:lnTo>
                    <a:pt x="873" y="515"/>
                  </a:lnTo>
                  <a:lnTo>
                    <a:pt x="873" y="515"/>
                  </a:lnTo>
                  <a:lnTo>
                    <a:pt x="873" y="511"/>
                  </a:lnTo>
                  <a:lnTo>
                    <a:pt x="876" y="508"/>
                  </a:lnTo>
                  <a:lnTo>
                    <a:pt x="881" y="497"/>
                  </a:lnTo>
                  <a:lnTo>
                    <a:pt x="888" y="485"/>
                  </a:lnTo>
                  <a:lnTo>
                    <a:pt x="923" y="495"/>
                  </a:lnTo>
                  <a:lnTo>
                    <a:pt x="923" y="495"/>
                  </a:lnTo>
                  <a:lnTo>
                    <a:pt x="954" y="391"/>
                  </a:lnTo>
                  <a:lnTo>
                    <a:pt x="975" y="316"/>
                  </a:lnTo>
                  <a:lnTo>
                    <a:pt x="981" y="288"/>
                  </a:lnTo>
                  <a:lnTo>
                    <a:pt x="984" y="279"/>
                  </a:lnTo>
                  <a:lnTo>
                    <a:pt x="984" y="273"/>
                  </a:lnTo>
                  <a:lnTo>
                    <a:pt x="984" y="273"/>
                  </a:lnTo>
                  <a:lnTo>
                    <a:pt x="981" y="259"/>
                  </a:lnTo>
                  <a:lnTo>
                    <a:pt x="979" y="247"/>
                  </a:lnTo>
                  <a:lnTo>
                    <a:pt x="976" y="240"/>
                  </a:lnTo>
                  <a:lnTo>
                    <a:pt x="974" y="237"/>
                  </a:lnTo>
                  <a:lnTo>
                    <a:pt x="974" y="237"/>
                  </a:lnTo>
                  <a:lnTo>
                    <a:pt x="950" y="225"/>
                  </a:lnTo>
                  <a:lnTo>
                    <a:pt x="913" y="207"/>
                  </a:lnTo>
                  <a:lnTo>
                    <a:pt x="913" y="207"/>
                  </a:lnTo>
                  <a:lnTo>
                    <a:pt x="898" y="201"/>
                  </a:lnTo>
                  <a:lnTo>
                    <a:pt x="883" y="196"/>
                  </a:lnTo>
                  <a:lnTo>
                    <a:pt x="869" y="192"/>
                  </a:lnTo>
                  <a:lnTo>
                    <a:pt x="858" y="187"/>
                  </a:lnTo>
                  <a:lnTo>
                    <a:pt x="858" y="187"/>
                  </a:lnTo>
                  <a:lnTo>
                    <a:pt x="843" y="180"/>
                  </a:lnTo>
                  <a:lnTo>
                    <a:pt x="823" y="172"/>
                  </a:lnTo>
                  <a:lnTo>
                    <a:pt x="823" y="172"/>
                  </a:lnTo>
                  <a:lnTo>
                    <a:pt x="805" y="164"/>
                  </a:lnTo>
                  <a:lnTo>
                    <a:pt x="786" y="156"/>
                  </a:lnTo>
                  <a:lnTo>
                    <a:pt x="767" y="150"/>
                  </a:lnTo>
                  <a:lnTo>
                    <a:pt x="752" y="146"/>
                  </a:lnTo>
                  <a:lnTo>
                    <a:pt x="752" y="146"/>
                  </a:lnTo>
                  <a:lnTo>
                    <a:pt x="742" y="144"/>
                  </a:lnTo>
                  <a:lnTo>
                    <a:pt x="733" y="140"/>
                  </a:lnTo>
                  <a:lnTo>
                    <a:pt x="724" y="139"/>
                  </a:lnTo>
                  <a:lnTo>
                    <a:pt x="720" y="140"/>
                  </a:lnTo>
                  <a:lnTo>
                    <a:pt x="717" y="141"/>
                  </a:lnTo>
                  <a:lnTo>
                    <a:pt x="717" y="141"/>
                  </a:lnTo>
                  <a:lnTo>
                    <a:pt x="691" y="155"/>
                  </a:lnTo>
                  <a:lnTo>
                    <a:pt x="679" y="162"/>
                  </a:lnTo>
                  <a:lnTo>
                    <a:pt x="671" y="167"/>
                  </a:lnTo>
                  <a:lnTo>
                    <a:pt x="671" y="167"/>
                  </a:lnTo>
                  <a:lnTo>
                    <a:pt x="665" y="172"/>
                  </a:lnTo>
                  <a:lnTo>
                    <a:pt x="656" y="180"/>
                  </a:lnTo>
                  <a:lnTo>
                    <a:pt x="651" y="183"/>
                  </a:lnTo>
                  <a:lnTo>
                    <a:pt x="646" y="186"/>
                  </a:lnTo>
                  <a:lnTo>
                    <a:pt x="642" y="184"/>
                  </a:lnTo>
                  <a:lnTo>
                    <a:pt x="642" y="184"/>
                  </a:lnTo>
                  <a:lnTo>
                    <a:pt x="641" y="182"/>
                  </a:lnTo>
                  <a:lnTo>
                    <a:pt x="641" y="182"/>
                  </a:lnTo>
                  <a:close/>
                  <a:moveTo>
                    <a:pt x="647" y="1167"/>
                  </a:moveTo>
                  <a:lnTo>
                    <a:pt x="656" y="1167"/>
                  </a:lnTo>
                  <a:lnTo>
                    <a:pt x="656" y="1167"/>
                  </a:lnTo>
                  <a:lnTo>
                    <a:pt x="665" y="1167"/>
                  </a:lnTo>
                  <a:lnTo>
                    <a:pt x="665" y="1167"/>
                  </a:lnTo>
                  <a:lnTo>
                    <a:pt x="674" y="1184"/>
                  </a:lnTo>
                  <a:lnTo>
                    <a:pt x="681" y="1197"/>
                  </a:lnTo>
                  <a:lnTo>
                    <a:pt x="681" y="1197"/>
                  </a:lnTo>
                  <a:lnTo>
                    <a:pt x="691" y="1213"/>
                  </a:lnTo>
                  <a:lnTo>
                    <a:pt x="704" y="1241"/>
                  </a:lnTo>
                  <a:lnTo>
                    <a:pt x="718" y="1273"/>
                  </a:lnTo>
                  <a:lnTo>
                    <a:pt x="723" y="1288"/>
                  </a:lnTo>
                  <a:lnTo>
                    <a:pt x="727" y="1303"/>
                  </a:lnTo>
                  <a:lnTo>
                    <a:pt x="727" y="1303"/>
                  </a:lnTo>
                  <a:lnTo>
                    <a:pt x="729" y="1320"/>
                  </a:lnTo>
                  <a:lnTo>
                    <a:pt x="731" y="1341"/>
                  </a:lnTo>
                  <a:lnTo>
                    <a:pt x="732" y="1385"/>
                  </a:lnTo>
                  <a:lnTo>
                    <a:pt x="732" y="1439"/>
                  </a:lnTo>
                  <a:lnTo>
                    <a:pt x="732" y="1439"/>
                  </a:lnTo>
                  <a:lnTo>
                    <a:pt x="727" y="1414"/>
                  </a:lnTo>
                  <a:lnTo>
                    <a:pt x="717" y="1369"/>
                  </a:lnTo>
                  <a:lnTo>
                    <a:pt x="717" y="1369"/>
                  </a:lnTo>
                  <a:lnTo>
                    <a:pt x="708" y="1327"/>
                  </a:lnTo>
                  <a:lnTo>
                    <a:pt x="697" y="1283"/>
                  </a:lnTo>
                  <a:lnTo>
                    <a:pt x="697" y="1283"/>
                  </a:lnTo>
                  <a:lnTo>
                    <a:pt x="690" y="1260"/>
                  </a:lnTo>
                  <a:lnTo>
                    <a:pt x="681" y="1237"/>
                  </a:lnTo>
                  <a:lnTo>
                    <a:pt x="673" y="1220"/>
                  </a:lnTo>
                  <a:lnTo>
                    <a:pt x="666" y="1207"/>
                  </a:lnTo>
                  <a:lnTo>
                    <a:pt x="666" y="1207"/>
                  </a:lnTo>
                  <a:lnTo>
                    <a:pt x="661" y="1198"/>
                  </a:lnTo>
                  <a:lnTo>
                    <a:pt x="656" y="1188"/>
                  </a:lnTo>
                  <a:lnTo>
                    <a:pt x="651" y="1177"/>
                  </a:lnTo>
                  <a:lnTo>
                    <a:pt x="647" y="1167"/>
                  </a:lnTo>
                  <a:close/>
                  <a:moveTo>
                    <a:pt x="818" y="293"/>
                  </a:moveTo>
                  <a:lnTo>
                    <a:pt x="818" y="293"/>
                  </a:lnTo>
                  <a:lnTo>
                    <a:pt x="826" y="297"/>
                  </a:lnTo>
                  <a:lnTo>
                    <a:pt x="845" y="303"/>
                  </a:lnTo>
                  <a:lnTo>
                    <a:pt x="873" y="313"/>
                  </a:lnTo>
                  <a:lnTo>
                    <a:pt x="838" y="444"/>
                  </a:lnTo>
                  <a:lnTo>
                    <a:pt x="848" y="454"/>
                  </a:lnTo>
                  <a:lnTo>
                    <a:pt x="838" y="465"/>
                  </a:lnTo>
                  <a:lnTo>
                    <a:pt x="818" y="480"/>
                  </a:lnTo>
                  <a:lnTo>
                    <a:pt x="818" y="480"/>
                  </a:lnTo>
                  <a:lnTo>
                    <a:pt x="809" y="468"/>
                  </a:lnTo>
                  <a:lnTo>
                    <a:pt x="801" y="461"/>
                  </a:lnTo>
                  <a:lnTo>
                    <a:pt x="797" y="454"/>
                  </a:lnTo>
                  <a:lnTo>
                    <a:pt x="797" y="454"/>
                  </a:lnTo>
                  <a:lnTo>
                    <a:pt x="797" y="446"/>
                  </a:lnTo>
                  <a:lnTo>
                    <a:pt x="800" y="427"/>
                  </a:lnTo>
                  <a:lnTo>
                    <a:pt x="806" y="371"/>
                  </a:lnTo>
                  <a:lnTo>
                    <a:pt x="814" y="317"/>
                  </a:lnTo>
                  <a:lnTo>
                    <a:pt x="818" y="293"/>
                  </a:lnTo>
                  <a:lnTo>
                    <a:pt x="818" y="29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24">
              <a:extLst>
                <a:ext uri="{FF2B5EF4-FFF2-40B4-BE49-F238E27FC236}">
                  <a16:creationId xmlns:a16="http://schemas.microsoft.com/office/drawing/2014/main" id="{091B892C-F220-C9D8-BD4B-5CCDE68D2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791" y="1338771"/>
              <a:ext cx="160338" cy="528638"/>
            </a:xfrm>
            <a:custGeom>
              <a:avLst/>
              <a:gdLst>
                <a:gd name="T0" fmla="*/ 31 w 101"/>
                <a:gd name="T1" fmla="*/ 10 h 333"/>
                <a:gd name="T2" fmla="*/ 31 w 101"/>
                <a:gd name="T3" fmla="*/ 10 h 333"/>
                <a:gd name="T4" fmla="*/ 28 w 101"/>
                <a:gd name="T5" fmla="*/ 13 h 333"/>
                <a:gd name="T6" fmla="*/ 26 w 101"/>
                <a:gd name="T7" fmla="*/ 16 h 333"/>
                <a:gd name="T8" fmla="*/ 21 w 101"/>
                <a:gd name="T9" fmla="*/ 20 h 333"/>
                <a:gd name="T10" fmla="*/ 21 w 101"/>
                <a:gd name="T11" fmla="*/ 20 h 333"/>
                <a:gd name="T12" fmla="*/ 14 w 101"/>
                <a:gd name="T13" fmla="*/ 22 h 333"/>
                <a:gd name="T14" fmla="*/ 8 w 101"/>
                <a:gd name="T15" fmla="*/ 24 h 333"/>
                <a:gd name="T16" fmla="*/ 0 w 101"/>
                <a:gd name="T17" fmla="*/ 25 h 333"/>
                <a:gd name="T18" fmla="*/ 0 w 101"/>
                <a:gd name="T19" fmla="*/ 25 h 333"/>
                <a:gd name="T20" fmla="*/ 2 w 101"/>
                <a:gd name="T21" fmla="*/ 35 h 333"/>
                <a:gd name="T22" fmla="*/ 4 w 101"/>
                <a:gd name="T23" fmla="*/ 42 h 333"/>
                <a:gd name="T24" fmla="*/ 4 w 101"/>
                <a:gd name="T25" fmla="*/ 45 h 333"/>
                <a:gd name="T26" fmla="*/ 5 w 101"/>
                <a:gd name="T27" fmla="*/ 45 h 333"/>
                <a:gd name="T28" fmla="*/ 5 w 101"/>
                <a:gd name="T29" fmla="*/ 45 h 333"/>
                <a:gd name="T30" fmla="*/ 7 w 101"/>
                <a:gd name="T31" fmla="*/ 45 h 333"/>
                <a:gd name="T32" fmla="*/ 7 w 101"/>
                <a:gd name="T33" fmla="*/ 46 h 333"/>
                <a:gd name="T34" fmla="*/ 9 w 101"/>
                <a:gd name="T35" fmla="*/ 50 h 333"/>
                <a:gd name="T36" fmla="*/ 10 w 101"/>
                <a:gd name="T37" fmla="*/ 55 h 333"/>
                <a:gd name="T38" fmla="*/ 21 w 101"/>
                <a:gd name="T39" fmla="*/ 70 h 333"/>
                <a:gd name="T40" fmla="*/ 21 w 101"/>
                <a:gd name="T41" fmla="*/ 70 h 333"/>
                <a:gd name="T42" fmla="*/ 22 w 101"/>
                <a:gd name="T43" fmla="*/ 74 h 333"/>
                <a:gd name="T44" fmla="*/ 27 w 101"/>
                <a:gd name="T45" fmla="*/ 88 h 333"/>
                <a:gd name="T46" fmla="*/ 32 w 101"/>
                <a:gd name="T47" fmla="*/ 109 h 333"/>
                <a:gd name="T48" fmla="*/ 34 w 101"/>
                <a:gd name="T49" fmla="*/ 125 h 333"/>
                <a:gd name="T50" fmla="*/ 36 w 101"/>
                <a:gd name="T51" fmla="*/ 141 h 333"/>
                <a:gd name="T52" fmla="*/ 36 w 101"/>
                <a:gd name="T53" fmla="*/ 141 h 333"/>
                <a:gd name="T54" fmla="*/ 38 w 101"/>
                <a:gd name="T55" fmla="*/ 184 h 333"/>
                <a:gd name="T56" fmla="*/ 38 w 101"/>
                <a:gd name="T57" fmla="*/ 232 h 333"/>
                <a:gd name="T58" fmla="*/ 38 w 101"/>
                <a:gd name="T59" fmla="*/ 272 h 333"/>
                <a:gd name="T60" fmla="*/ 37 w 101"/>
                <a:gd name="T61" fmla="*/ 286 h 333"/>
                <a:gd name="T62" fmla="*/ 36 w 101"/>
                <a:gd name="T63" fmla="*/ 293 h 333"/>
                <a:gd name="T64" fmla="*/ 36 w 101"/>
                <a:gd name="T65" fmla="*/ 293 h 333"/>
                <a:gd name="T66" fmla="*/ 36 w 101"/>
                <a:gd name="T67" fmla="*/ 296 h 333"/>
                <a:gd name="T68" fmla="*/ 38 w 101"/>
                <a:gd name="T69" fmla="*/ 301 h 333"/>
                <a:gd name="T70" fmla="*/ 47 w 101"/>
                <a:gd name="T71" fmla="*/ 314 h 333"/>
                <a:gd name="T72" fmla="*/ 57 w 101"/>
                <a:gd name="T73" fmla="*/ 327 h 333"/>
                <a:gd name="T74" fmla="*/ 60 w 101"/>
                <a:gd name="T75" fmla="*/ 330 h 333"/>
                <a:gd name="T76" fmla="*/ 61 w 101"/>
                <a:gd name="T77" fmla="*/ 333 h 333"/>
                <a:gd name="T78" fmla="*/ 61 w 101"/>
                <a:gd name="T79" fmla="*/ 333 h 333"/>
                <a:gd name="T80" fmla="*/ 81 w 101"/>
                <a:gd name="T81" fmla="*/ 309 h 333"/>
                <a:gd name="T82" fmla="*/ 101 w 101"/>
                <a:gd name="T83" fmla="*/ 282 h 333"/>
                <a:gd name="T84" fmla="*/ 101 w 101"/>
                <a:gd name="T85" fmla="*/ 282 h 333"/>
                <a:gd name="T86" fmla="*/ 100 w 101"/>
                <a:gd name="T87" fmla="*/ 227 h 333"/>
                <a:gd name="T88" fmla="*/ 96 w 101"/>
                <a:gd name="T89" fmla="*/ 181 h 333"/>
                <a:gd name="T90" fmla="*/ 94 w 101"/>
                <a:gd name="T91" fmla="*/ 161 h 333"/>
                <a:gd name="T92" fmla="*/ 91 w 101"/>
                <a:gd name="T93" fmla="*/ 146 h 333"/>
                <a:gd name="T94" fmla="*/ 91 w 101"/>
                <a:gd name="T95" fmla="*/ 146 h 333"/>
                <a:gd name="T96" fmla="*/ 86 w 101"/>
                <a:gd name="T97" fmla="*/ 132 h 333"/>
                <a:gd name="T98" fmla="*/ 79 w 101"/>
                <a:gd name="T99" fmla="*/ 116 h 333"/>
                <a:gd name="T100" fmla="*/ 60 w 101"/>
                <a:gd name="T101" fmla="*/ 80 h 333"/>
                <a:gd name="T102" fmla="*/ 43 w 101"/>
                <a:gd name="T103" fmla="*/ 51 h 333"/>
                <a:gd name="T104" fmla="*/ 36 w 101"/>
                <a:gd name="T105" fmla="*/ 40 h 333"/>
                <a:gd name="T106" fmla="*/ 51 w 101"/>
                <a:gd name="T107" fmla="*/ 25 h 333"/>
                <a:gd name="T108" fmla="*/ 46 w 101"/>
                <a:gd name="T109" fmla="*/ 0 h 333"/>
                <a:gd name="T110" fmla="*/ 31 w 101"/>
                <a:gd name="T111" fmla="*/ 1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1" h="333">
                  <a:moveTo>
                    <a:pt x="31" y="10"/>
                  </a:moveTo>
                  <a:lnTo>
                    <a:pt x="31" y="10"/>
                  </a:lnTo>
                  <a:lnTo>
                    <a:pt x="28" y="13"/>
                  </a:lnTo>
                  <a:lnTo>
                    <a:pt x="26" y="16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14" y="22"/>
                  </a:lnTo>
                  <a:lnTo>
                    <a:pt x="8" y="24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2" y="35"/>
                  </a:lnTo>
                  <a:lnTo>
                    <a:pt x="4" y="42"/>
                  </a:lnTo>
                  <a:lnTo>
                    <a:pt x="4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7" y="45"/>
                  </a:lnTo>
                  <a:lnTo>
                    <a:pt x="7" y="46"/>
                  </a:lnTo>
                  <a:lnTo>
                    <a:pt x="9" y="50"/>
                  </a:lnTo>
                  <a:lnTo>
                    <a:pt x="10" y="55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2" y="74"/>
                  </a:lnTo>
                  <a:lnTo>
                    <a:pt x="27" y="88"/>
                  </a:lnTo>
                  <a:lnTo>
                    <a:pt x="32" y="109"/>
                  </a:lnTo>
                  <a:lnTo>
                    <a:pt x="34" y="125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8" y="184"/>
                  </a:lnTo>
                  <a:lnTo>
                    <a:pt x="38" y="232"/>
                  </a:lnTo>
                  <a:lnTo>
                    <a:pt x="38" y="272"/>
                  </a:lnTo>
                  <a:lnTo>
                    <a:pt x="37" y="286"/>
                  </a:lnTo>
                  <a:lnTo>
                    <a:pt x="36" y="293"/>
                  </a:lnTo>
                  <a:lnTo>
                    <a:pt x="36" y="293"/>
                  </a:lnTo>
                  <a:lnTo>
                    <a:pt x="36" y="296"/>
                  </a:lnTo>
                  <a:lnTo>
                    <a:pt x="38" y="301"/>
                  </a:lnTo>
                  <a:lnTo>
                    <a:pt x="47" y="314"/>
                  </a:lnTo>
                  <a:lnTo>
                    <a:pt x="57" y="327"/>
                  </a:lnTo>
                  <a:lnTo>
                    <a:pt x="60" y="330"/>
                  </a:lnTo>
                  <a:lnTo>
                    <a:pt x="61" y="333"/>
                  </a:lnTo>
                  <a:lnTo>
                    <a:pt x="61" y="333"/>
                  </a:lnTo>
                  <a:lnTo>
                    <a:pt x="81" y="309"/>
                  </a:lnTo>
                  <a:lnTo>
                    <a:pt x="101" y="282"/>
                  </a:lnTo>
                  <a:lnTo>
                    <a:pt x="101" y="282"/>
                  </a:lnTo>
                  <a:lnTo>
                    <a:pt x="100" y="227"/>
                  </a:lnTo>
                  <a:lnTo>
                    <a:pt x="96" y="181"/>
                  </a:lnTo>
                  <a:lnTo>
                    <a:pt x="94" y="161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86" y="132"/>
                  </a:lnTo>
                  <a:lnTo>
                    <a:pt x="79" y="116"/>
                  </a:lnTo>
                  <a:lnTo>
                    <a:pt x="60" y="80"/>
                  </a:lnTo>
                  <a:lnTo>
                    <a:pt x="43" y="51"/>
                  </a:lnTo>
                  <a:lnTo>
                    <a:pt x="36" y="40"/>
                  </a:lnTo>
                  <a:lnTo>
                    <a:pt x="51" y="25"/>
                  </a:lnTo>
                  <a:lnTo>
                    <a:pt x="46" y="0"/>
                  </a:lnTo>
                  <a:lnTo>
                    <a:pt x="31" y="1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4139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ブレザーの女子高生のシルエット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1382F0-8A94-4473-46F5-1B0F1229479A}"/>
              </a:ext>
            </a:extLst>
          </p:cNvPr>
          <p:cNvGrpSpPr/>
          <p:nvPr/>
        </p:nvGrpSpPr>
        <p:grpSpPr>
          <a:xfrm>
            <a:off x="7389814" y="921257"/>
            <a:ext cx="863066" cy="2563813"/>
            <a:chOff x="7389813" y="0"/>
            <a:chExt cx="1133475" cy="3367088"/>
          </a:xfrm>
        </p:grpSpPr>
        <p:sp>
          <p:nvSpPr>
            <p:cNvPr id="3" name="Freeform 9">
              <a:extLst>
                <a:ext uri="{FF2B5EF4-FFF2-40B4-BE49-F238E27FC236}">
                  <a16:creationId xmlns:a16="http://schemas.microsoft.com/office/drawing/2014/main" id="{03A452F2-76B5-E77E-A737-8C34848915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89813" y="0"/>
              <a:ext cx="1133475" cy="3367088"/>
            </a:xfrm>
            <a:custGeom>
              <a:avLst/>
              <a:gdLst>
                <a:gd name="T0" fmla="*/ 564 w 714"/>
                <a:gd name="T1" fmla="*/ 1858 h 2121"/>
                <a:gd name="T2" fmla="*/ 557 w 714"/>
                <a:gd name="T3" fmla="*/ 1907 h 2121"/>
                <a:gd name="T4" fmla="*/ 512 w 714"/>
                <a:gd name="T5" fmla="*/ 553 h 2121"/>
                <a:gd name="T6" fmla="*/ 456 w 714"/>
                <a:gd name="T7" fmla="*/ 472 h 2121"/>
                <a:gd name="T8" fmla="*/ 396 w 714"/>
                <a:gd name="T9" fmla="*/ 442 h 2121"/>
                <a:gd name="T10" fmla="*/ 330 w 714"/>
                <a:gd name="T11" fmla="*/ 433 h 2121"/>
                <a:gd name="T12" fmla="*/ 288 w 714"/>
                <a:gd name="T13" fmla="*/ 455 h 2121"/>
                <a:gd name="T14" fmla="*/ 250 w 714"/>
                <a:gd name="T15" fmla="*/ 492 h 2121"/>
                <a:gd name="T16" fmla="*/ 255 w 714"/>
                <a:gd name="T17" fmla="*/ 563 h 2121"/>
                <a:gd name="T18" fmla="*/ 260 w 714"/>
                <a:gd name="T19" fmla="*/ 644 h 2121"/>
                <a:gd name="T20" fmla="*/ 282 w 714"/>
                <a:gd name="T21" fmla="*/ 659 h 2121"/>
                <a:gd name="T22" fmla="*/ 295 w 714"/>
                <a:gd name="T23" fmla="*/ 635 h 2121"/>
                <a:gd name="T24" fmla="*/ 298 w 714"/>
                <a:gd name="T25" fmla="*/ 653 h 2121"/>
                <a:gd name="T26" fmla="*/ 219 w 714"/>
                <a:gd name="T27" fmla="*/ 654 h 2121"/>
                <a:gd name="T28" fmla="*/ 143 w 714"/>
                <a:gd name="T29" fmla="*/ 553 h 2121"/>
                <a:gd name="T30" fmla="*/ 83 w 714"/>
                <a:gd name="T31" fmla="*/ 462 h 2121"/>
                <a:gd name="T32" fmla="*/ 75 w 714"/>
                <a:gd name="T33" fmla="*/ 389 h 2121"/>
                <a:gd name="T34" fmla="*/ 33 w 714"/>
                <a:gd name="T35" fmla="*/ 376 h 2121"/>
                <a:gd name="T36" fmla="*/ 28 w 714"/>
                <a:gd name="T37" fmla="*/ 386 h 2121"/>
                <a:gd name="T38" fmla="*/ 0 w 714"/>
                <a:gd name="T39" fmla="*/ 415 h 2121"/>
                <a:gd name="T40" fmla="*/ 10 w 714"/>
                <a:gd name="T41" fmla="*/ 455 h 2121"/>
                <a:gd name="T42" fmla="*/ 38 w 714"/>
                <a:gd name="T43" fmla="*/ 503 h 2121"/>
                <a:gd name="T44" fmla="*/ 68 w 714"/>
                <a:gd name="T45" fmla="*/ 614 h 2121"/>
                <a:gd name="T46" fmla="*/ 300 w 714"/>
                <a:gd name="T47" fmla="*/ 1195 h 2121"/>
                <a:gd name="T48" fmla="*/ 269 w 714"/>
                <a:gd name="T49" fmla="*/ 1494 h 2121"/>
                <a:gd name="T50" fmla="*/ 280 w 714"/>
                <a:gd name="T51" fmla="*/ 1558 h 2121"/>
                <a:gd name="T52" fmla="*/ 332 w 714"/>
                <a:gd name="T53" fmla="*/ 1585 h 2121"/>
                <a:gd name="T54" fmla="*/ 382 w 714"/>
                <a:gd name="T55" fmla="*/ 1629 h 2121"/>
                <a:gd name="T56" fmla="*/ 415 w 714"/>
                <a:gd name="T57" fmla="*/ 1763 h 2121"/>
                <a:gd name="T58" fmla="*/ 482 w 714"/>
                <a:gd name="T59" fmla="*/ 1887 h 2121"/>
                <a:gd name="T60" fmla="*/ 498 w 714"/>
                <a:gd name="T61" fmla="*/ 1956 h 2121"/>
                <a:gd name="T62" fmla="*/ 474 w 714"/>
                <a:gd name="T63" fmla="*/ 1993 h 2121"/>
                <a:gd name="T64" fmla="*/ 436 w 714"/>
                <a:gd name="T65" fmla="*/ 2036 h 2121"/>
                <a:gd name="T66" fmla="*/ 361 w 714"/>
                <a:gd name="T67" fmla="*/ 2060 h 2121"/>
                <a:gd name="T68" fmla="*/ 356 w 714"/>
                <a:gd name="T69" fmla="*/ 2097 h 2121"/>
                <a:gd name="T70" fmla="*/ 392 w 714"/>
                <a:gd name="T71" fmla="*/ 2113 h 2121"/>
                <a:gd name="T72" fmla="*/ 600 w 714"/>
                <a:gd name="T73" fmla="*/ 2077 h 2121"/>
                <a:gd name="T74" fmla="*/ 644 w 714"/>
                <a:gd name="T75" fmla="*/ 2121 h 2121"/>
                <a:gd name="T76" fmla="*/ 700 w 714"/>
                <a:gd name="T77" fmla="*/ 2079 h 2121"/>
                <a:gd name="T78" fmla="*/ 702 w 714"/>
                <a:gd name="T79" fmla="*/ 2000 h 2121"/>
                <a:gd name="T80" fmla="*/ 663 w 714"/>
                <a:gd name="T81" fmla="*/ 1932 h 2121"/>
                <a:gd name="T82" fmla="*/ 638 w 714"/>
                <a:gd name="T83" fmla="*/ 1831 h 2121"/>
                <a:gd name="T84" fmla="*/ 638 w 714"/>
                <a:gd name="T85" fmla="*/ 1690 h 2121"/>
                <a:gd name="T86" fmla="*/ 585 w 714"/>
                <a:gd name="T87" fmla="*/ 1592 h 2121"/>
                <a:gd name="T88" fmla="*/ 608 w 714"/>
                <a:gd name="T89" fmla="*/ 1568 h 2121"/>
                <a:gd name="T90" fmla="*/ 658 w 714"/>
                <a:gd name="T91" fmla="*/ 1432 h 2121"/>
                <a:gd name="T92" fmla="*/ 710 w 714"/>
                <a:gd name="T93" fmla="*/ 1179 h 2121"/>
                <a:gd name="T94" fmla="*/ 622 w 714"/>
                <a:gd name="T95" fmla="*/ 899 h 2121"/>
                <a:gd name="T96" fmla="*/ 648 w 714"/>
                <a:gd name="T97" fmla="*/ 508 h 2121"/>
                <a:gd name="T98" fmla="*/ 638 w 714"/>
                <a:gd name="T99" fmla="*/ 275 h 2121"/>
                <a:gd name="T100" fmla="*/ 603 w 714"/>
                <a:gd name="T101" fmla="*/ 114 h 2121"/>
                <a:gd name="T102" fmla="*/ 610 w 714"/>
                <a:gd name="T103" fmla="*/ 80 h 2121"/>
                <a:gd name="T104" fmla="*/ 613 w 714"/>
                <a:gd name="T105" fmla="*/ 23 h 2121"/>
                <a:gd name="T106" fmla="*/ 598 w 714"/>
                <a:gd name="T107" fmla="*/ 18 h 2121"/>
                <a:gd name="T108" fmla="*/ 567 w 714"/>
                <a:gd name="T109" fmla="*/ 3 h 2121"/>
                <a:gd name="T110" fmla="*/ 545 w 714"/>
                <a:gd name="T111" fmla="*/ 9 h 2121"/>
                <a:gd name="T112" fmla="*/ 517 w 714"/>
                <a:gd name="T113" fmla="*/ 13 h 2121"/>
                <a:gd name="T114" fmla="*/ 503 w 714"/>
                <a:gd name="T115" fmla="*/ 10 h 2121"/>
                <a:gd name="T116" fmla="*/ 497 w 714"/>
                <a:gd name="T117" fmla="*/ 58 h 2121"/>
                <a:gd name="T118" fmla="*/ 557 w 714"/>
                <a:gd name="T119" fmla="*/ 169 h 2121"/>
                <a:gd name="T120" fmla="*/ 546 w 714"/>
                <a:gd name="T121" fmla="*/ 336 h 2121"/>
                <a:gd name="T122" fmla="*/ 532 w 714"/>
                <a:gd name="T123" fmla="*/ 480 h 2121"/>
                <a:gd name="T124" fmla="*/ 504 w 714"/>
                <a:gd name="T125" fmla="*/ 527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4" h="2121">
                  <a:moveTo>
                    <a:pt x="531" y="1760"/>
                  </a:moveTo>
                  <a:lnTo>
                    <a:pt x="531" y="1760"/>
                  </a:lnTo>
                  <a:lnTo>
                    <a:pt x="547" y="1789"/>
                  </a:lnTo>
                  <a:lnTo>
                    <a:pt x="557" y="1811"/>
                  </a:lnTo>
                  <a:lnTo>
                    <a:pt x="557" y="1811"/>
                  </a:lnTo>
                  <a:lnTo>
                    <a:pt x="560" y="1821"/>
                  </a:lnTo>
                  <a:lnTo>
                    <a:pt x="562" y="1832"/>
                  </a:lnTo>
                  <a:lnTo>
                    <a:pt x="564" y="1858"/>
                  </a:lnTo>
                  <a:lnTo>
                    <a:pt x="564" y="1884"/>
                  </a:lnTo>
                  <a:lnTo>
                    <a:pt x="565" y="1898"/>
                  </a:lnTo>
                  <a:lnTo>
                    <a:pt x="567" y="1912"/>
                  </a:lnTo>
                  <a:lnTo>
                    <a:pt x="567" y="1912"/>
                  </a:lnTo>
                  <a:lnTo>
                    <a:pt x="574" y="1945"/>
                  </a:lnTo>
                  <a:lnTo>
                    <a:pt x="574" y="1945"/>
                  </a:lnTo>
                  <a:lnTo>
                    <a:pt x="557" y="1907"/>
                  </a:lnTo>
                  <a:lnTo>
                    <a:pt x="557" y="1907"/>
                  </a:lnTo>
                  <a:lnTo>
                    <a:pt x="553" y="1895"/>
                  </a:lnTo>
                  <a:lnTo>
                    <a:pt x="550" y="1880"/>
                  </a:lnTo>
                  <a:lnTo>
                    <a:pt x="542" y="1841"/>
                  </a:lnTo>
                  <a:lnTo>
                    <a:pt x="536" y="1799"/>
                  </a:lnTo>
                  <a:lnTo>
                    <a:pt x="531" y="1760"/>
                  </a:lnTo>
                  <a:lnTo>
                    <a:pt x="531" y="1760"/>
                  </a:lnTo>
                  <a:close/>
                  <a:moveTo>
                    <a:pt x="512" y="553"/>
                  </a:moveTo>
                  <a:lnTo>
                    <a:pt x="512" y="553"/>
                  </a:lnTo>
                  <a:lnTo>
                    <a:pt x="504" y="533"/>
                  </a:lnTo>
                  <a:lnTo>
                    <a:pt x="503" y="525"/>
                  </a:lnTo>
                  <a:lnTo>
                    <a:pt x="503" y="525"/>
                  </a:lnTo>
                  <a:lnTo>
                    <a:pt x="497" y="518"/>
                  </a:lnTo>
                  <a:lnTo>
                    <a:pt x="497" y="518"/>
                  </a:lnTo>
                  <a:lnTo>
                    <a:pt x="483" y="500"/>
                  </a:lnTo>
                  <a:lnTo>
                    <a:pt x="470" y="486"/>
                  </a:lnTo>
                  <a:lnTo>
                    <a:pt x="456" y="472"/>
                  </a:lnTo>
                  <a:lnTo>
                    <a:pt x="477" y="467"/>
                  </a:lnTo>
                  <a:lnTo>
                    <a:pt x="477" y="467"/>
                  </a:lnTo>
                  <a:lnTo>
                    <a:pt x="446" y="457"/>
                  </a:lnTo>
                  <a:lnTo>
                    <a:pt x="446" y="457"/>
                  </a:lnTo>
                  <a:lnTo>
                    <a:pt x="429" y="451"/>
                  </a:lnTo>
                  <a:lnTo>
                    <a:pt x="416" y="446"/>
                  </a:lnTo>
                  <a:lnTo>
                    <a:pt x="406" y="443"/>
                  </a:lnTo>
                  <a:lnTo>
                    <a:pt x="396" y="442"/>
                  </a:lnTo>
                  <a:lnTo>
                    <a:pt x="396" y="442"/>
                  </a:lnTo>
                  <a:lnTo>
                    <a:pt x="385" y="441"/>
                  </a:lnTo>
                  <a:lnTo>
                    <a:pt x="371" y="437"/>
                  </a:lnTo>
                  <a:lnTo>
                    <a:pt x="356" y="433"/>
                  </a:lnTo>
                  <a:lnTo>
                    <a:pt x="340" y="432"/>
                  </a:lnTo>
                  <a:lnTo>
                    <a:pt x="340" y="432"/>
                  </a:lnTo>
                  <a:lnTo>
                    <a:pt x="335" y="432"/>
                  </a:lnTo>
                  <a:lnTo>
                    <a:pt x="330" y="433"/>
                  </a:lnTo>
                  <a:lnTo>
                    <a:pt x="322" y="438"/>
                  </a:lnTo>
                  <a:lnTo>
                    <a:pt x="313" y="445"/>
                  </a:lnTo>
                  <a:lnTo>
                    <a:pt x="306" y="452"/>
                  </a:lnTo>
                  <a:lnTo>
                    <a:pt x="306" y="452"/>
                  </a:lnTo>
                  <a:lnTo>
                    <a:pt x="300" y="452"/>
                  </a:lnTo>
                  <a:lnTo>
                    <a:pt x="300" y="452"/>
                  </a:lnTo>
                  <a:lnTo>
                    <a:pt x="295" y="452"/>
                  </a:lnTo>
                  <a:lnTo>
                    <a:pt x="288" y="455"/>
                  </a:lnTo>
                  <a:lnTo>
                    <a:pt x="275" y="457"/>
                  </a:lnTo>
                  <a:lnTo>
                    <a:pt x="275" y="457"/>
                  </a:lnTo>
                  <a:lnTo>
                    <a:pt x="272" y="461"/>
                  </a:lnTo>
                  <a:lnTo>
                    <a:pt x="267" y="468"/>
                  </a:lnTo>
                  <a:lnTo>
                    <a:pt x="260" y="482"/>
                  </a:lnTo>
                  <a:lnTo>
                    <a:pt x="260" y="482"/>
                  </a:lnTo>
                  <a:lnTo>
                    <a:pt x="255" y="487"/>
                  </a:lnTo>
                  <a:lnTo>
                    <a:pt x="250" y="492"/>
                  </a:lnTo>
                  <a:lnTo>
                    <a:pt x="250" y="492"/>
                  </a:lnTo>
                  <a:lnTo>
                    <a:pt x="248" y="496"/>
                  </a:lnTo>
                  <a:lnTo>
                    <a:pt x="246" y="503"/>
                  </a:lnTo>
                  <a:lnTo>
                    <a:pt x="245" y="513"/>
                  </a:lnTo>
                  <a:lnTo>
                    <a:pt x="245" y="513"/>
                  </a:lnTo>
                  <a:lnTo>
                    <a:pt x="246" y="524"/>
                  </a:lnTo>
                  <a:lnTo>
                    <a:pt x="250" y="543"/>
                  </a:lnTo>
                  <a:lnTo>
                    <a:pt x="255" y="563"/>
                  </a:lnTo>
                  <a:lnTo>
                    <a:pt x="269" y="586"/>
                  </a:lnTo>
                  <a:lnTo>
                    <a:pt x="269" y="586"/>
                  </a:lnTo>
                  <a:lnTo>
                    <a:pt x="270" y="595"/>
                  </a:lnTo>
                  <a:lnTo>
                    <a:pt x="270" y="604"/>
                  </a:lnTo>
                  <a:lnTo>
                    <a:pt x="270" y="604"/>
                  </a:lnTo>
                  <a:lnTo>
                    <a:pt x="267" y="619"/>
                  </a:lnTo>
                  <a:lnTo>
                    <a:pt x="265" y="631"/>
                  </a:lnTo>
                  <a:lnTo>
                    <a:pt x="260" y="644"/>
                  </a:lnTo>
                  <a:lnTo>
                    <a:pt x="280" y="639"/>
                  </a:lnTo>
                  <a:lnTo>
                    <a:pt x="280" y="639"/>
                  </a:lnTo>
                  <a:lnTo>
                    <a:pt x="277" y="643"/>
                  </a:lnTo>
                  <a:lnTo>
                    <a:pt x="275" y="647"/>
                  </a:lnTo>
                  <a:lnTo>
                    <a:pt x="275" y="649"/>
                  </a:lnTo>
                  <a:lnTo>
                    <a:pt x="275" y="649"/>
                  </a:lnTo>
                  <a:lnTo>
                    <a:pt x="280" y="655"/>
                  </a:lnTo>
                  <a:lnTo>
                    <a:pt x="282" y="659"/>
                  </a:lnTo>
                  <a:lnTo>
                    <a:pt x="284" y="659"/>
                  </a:lnTo>
                  <a:lnTo>
                    <a:pt x="285" y="659"/>
                  </a:lnTo>
                  <a:lnTo>
                    <a:pt x="285" y="659"/>
                  </a:lnTo>
                  <a:lnTo>
                    <a:pt x="289" y="657"/>
                  </a:lnTo>
                  <a:lnTo>
                    <a:pt x="298" y="653"/>
                  </a:lnTo>
                  <a:lnTo>
                    <a:pt x="298" y="653"/>
                  </a:lnTo>
                  <a:lnTo>
                    <a:pt x="295" y="640"/>
                  </a:lnTo>
                  <a:lnTo>
                    <a:pt x="295" y="635"/>
                  </a:lnTo>
                  <a:lnTo>
                    <a:pt x="295" y="634"/>
                  </a:lnTo>
                  <a:lnTo>
                    <a:pt x="295" y="634"/>
                  </a:lnTo>
                  <a:lnTo>
                    <a:pt x="298" y="635"/>
                  </a:lnTo>
                  <a:lnTo>
                    <a:pt x="303" y="644"/>
                  </a:lnTo>
                  <a:lnTo>
                    <a:pt x="305" y="649"/>
                  </a:lnTo>
                  <a:lnTo>
                    <a:pt x="305" y="649"/>
                  </a:lnTo>
                  <a:lnTo>
                    <a:pt x="298" y="653"/>
                  </a:lnTo>
                  <a:lnTo>
                    <a:pt x="298" y="653"/>
                  </a:lnTo>
                  <a:lnTo>
                    <a:pt x="300" y="664"/>
                  </a:lnTo>
                  <a:lnTo>
                    <a:pt x="300" y="664"/>
                  </a:lnTo>
                  <a:lnTo>
                    <a:pt x="305" y="683"/>
                  </a:lnTo>
                  <a:lnTo>
                    <a:pt x="311" y="698"/>
                  </a:lnTo>
                  <a:lnTo>
                    <a:pt x="310" y="700"/>
                  </a:lnTo>
                  <a:lnTo>
                    <a:pt x="285" y="689"/>
                  </a:lnTo>
                  <a:lnTo>
                    <a:pt x="219" y="654"/>
                  </a:lnTo>
                  <a:lnTo>
                    <a:pt x="219" y="654"/>
                  </a:lnTo>
                  <a:lnTo>
                    <a:pt x="201" y="629"/>
                  </a:lnTo>
                  <a:lnTo>
                    <a:pt x="185" y="610"/>
                  </a:lnTo>
                  <a:lnTo>
                    <a:pt x="179" y="604"/>
                  </a:lnTo>
                  <a:lnTo>
                    <a:pt x="174" y="599"/>
                  </a:lnTo>
                  <a:lnTo>
                    <a:pt x="174" y="599"/>
                  </a:lnTo>
                  <a:lnTo>
                    <a:pt x="169" y="592"/>
                  </a:lnTo>
                  <a:lnTo>
                    <a:pt x="161" y="582"/>
                  </a:lnTo>
                  <a:lnTo>
                    <a:pt x="143" y="553"/>
                  </a:lnTo>
                  <a:lnTo>
                    <a:pt x="119" y="513"/>
                  </a:lnTo>
                  <a:lnTo>
                    <a:pt x="104" y="513"/>
                  </a:lnTo>
                  <a:lnTo>
                    <a:pt x="104" y="513"/>
                  </a:lnTo>
                  <a:lnTo>
                    <a:pt x="93" y="496"/>
                  </a:lnTo>
                  <a:lnTo>
                    <a:pt x="87" y="485"/>
                  </a:lnTo>
                  <a:lnTo>
                    <a:pt x="83" y="477"/>
                  </a:lnTo>
                  <a:lnTo>
                    <a:pt x="83" y="477"/>
                  </a:lnTo>
                  <a:lnTo>
                    <a:pt x="83" y="462"/>
                  </a:lnTo>
                  <a:lnTo>
                    <a:pt x="83" y="442"/>
                  </a:lnTo>
                  <a:lnTo>
                    <a:pt x="83" y="442"/>
                  </a:lnTo>
                  <a:lnTo>
                    <a:pt x="85" y="422"/>
                  </a:lnTo>
                  <a:lnTo>
                    <a:pt x="85" y="412"/>
                  </a:lnTo>
                  <a:lnTo>
                    <a:pt x="83" y="407"/>
                  </a:lnTo>
                  <a:lnTo>
                    <a:pt x="83" y="407"/>
                  </a:lnTo>
                  <a:lnTo>
                    <a:pt x="77" y="395"/>
                  </a:lnTo>
                  <a:lnTo>
                    <a:pt x="75" y="389"/>
                  </a:lnTo>
                  <a:lnTo>
                    <a:pt x="73" y="386"/>
                  </a:lnTo>
                  <a:lnTo>
                    <a:pt x="73" y="386"/>
                  </a:lnTo>
                  <a:lnTo>
                    <a:pt x="69" y="385"/>
                  </a:lnTo>
                  <a:lnTo>
                    <a:pt x="61" y="384"/>
                  </a:lnTo>
                  <a:lnTo>
                    <a:pt x="48" y="381"/>
                  </a:lnTo>
                  <a:lnTo>
                    <a:pt x="48" y="381"/>
                  </a:lnTo>
                  <a:lnTo>
                    <a:pt x="44" y="380"/>
                  </a:lnTo>
                  <a:lnTo>
                    <a:pt x="33" y="376"/>
                  </a:lnTo>
                  <a:lnTo>
                    <a:pt x="33" y="376"/>
                  </a:lnTo>
                  <a:lnTo>
                    <a:pt x="30" y="375"/>
                  </a:lnTo>
                  <a:lnTo>
                    <a:pt x="28" y="376"/>
                  </a:lnTo>
                  <a:lnTo>
                    <a:pt x="27" y="378"/>
                  </a:lnTo>
                  <a:lnTo>
                    <a:pt x="27" y="379"/>
                  </a:lnTo>
                  <a:lnTo>
                    <a:pt x="27" y="383"/>
                  </a:lnTo>
                  <a:lnTo>
                    <a:pt x="28" y="386"/>
                  </a:lnTo>
                  <a:lnTo>
                    <a:pt x="28" y="386"/>
                  </a:lnTo>
                  <a:lnTo>
                    <a:pt x="28" y="389"/>
                  </a:lnTo>
                  <a:lnTo>
                    <a:pt x="25" y="391"/>
                  </a:lnTo>
                  <a:lnTo>
                    <a:pt x="18" y="397"/>
                  </a:lnTo>
                  <a:lnTo>
                    <a:pt x="18" y="397"/>
                  </a:lnTo>
                  <a:lnTo>
                    <a:pt x="10" y="403"/>
                  </a:lnTo>
                  <a:lnTo>
                    <a:pt x="3" y="412"/>
                  </a:lnTo>
                  <a:lnTo>
                    <a:pt x="3" y="412"/>
                  </a:lnTo>
                  <a:lnTo>
                    <a:pt x="0" y="415"/>
                  </a:lnTo>
                  <a:lnTo>
                    <a:pt x="0" y="422"/>
                  </a:lnTo>
                  <a:lnTo>
                    <a:pt x="1" y="427"/>
                  </a:lnTo>
                  <a:lnTo>
                    <a:pt x="3" y="432"/>
                  </a:lnTo>
                  <a:lnTo>
                    <a:pt x="3" y="432"/>
                  </a:lnTo>
                  <a:lnTo>
                    <a:pt x="6" y="439"/>
                  </a:lnTo>
                  <a:lnTo>
                    <a:pt x="8" y="442"/>
                  </a:lnTo>
                  <a:lnTo>
                    <a:pt x="8" y="442"/>
                  </a:lnTo>
                  <a:lnTo>
                    <a:pt x="10" y="455"/>
                  </a:lnTo>
                  <a:lnTo>
                    <a:pt x="14" y="466"/>
                  </a:lnTo>
                  <a:lnTo>
                    <a:pt x="18" y="477"/>
                  </a:lnTo>
                  <a:lnTo>
                    <a:pt x="18" y="477"/>
                  </a:lnTo>
                  <a:lnTo>
                    <a:pt x="22" y="485"/>
                  </a:lnTo>
                  <a:lnTo>
                    <a:pt x="27" y="489"/>
                  </a:lnTo>
                  <a:lnTo>
                    <a:pt x="30" y="494"/>
                  </a:lnTo>
                  <a:lnTo>
                    <a:pt x="38" y="503"/>
                  </a:lnTo>
                  <a:lnTo>
                    <a:pt x="38" y="503"/>
                  </a:lnTo>
                  <a:lnTo>
                    <a:pt x="46" y="516"/>
                  </a:lnTo>
                  <a:lnTo>
                    <a:pt x="49" y="529"/>
                  </a:lnTo>
                  <a:lnTo>
                    <a:pt x="53" y="543"/>
                  </a:lnTo>
                  <a:lnTo>
                    <a:pt x="28" y="578"/>
                  </a:lnTo>
                  <a:lnTo>
                    <a:pt x="28" y="578"/>
                  </a:lnTo>
                  <a:lnTo>
                    <a:pt x="47" y="594"/>
                  </a:lnTo>
                  <a:lnTo>
                    <a:pt x="61" y="606"/>
                  </a:lnTo>
                  <a:lnTo>
                    <a:pt x="68" y="614"/>
                  </a:lnTo>
                  <a:lnTo>
                    <a:pt x="68" y="614"/>
                  </a:lnTo>
                  <a:lnTo>
                    <a:pt x="91" y="639"/>
                  </a:lnTo>
                  <a:lnTo>
                    <a:pt x="138" y="691"/>
                  </a:lnTo>
                  <a:lnTo>
                    <a:pt x="204" y="765"/>
                  </a:lnTo>
                  <a:lnTo>
                    <a:pt x="295" y="836"/>
                  </a:lnTo>
                  <a:lnTo>
                    <a:pt x="315" y="962"/>
                  </a:lnTo>
                  <a:lnTo>
                    <a:pt x="240" y="1169"/>
                  </a:lnTo>
                  <a:lnTo>
                    <a:pt x="300" y="1195"/>
                  </a:lnTo>
                  <a:lnTo>
                    <a:pt x="300" y="1195"/>
                  </a:lnTo>
                  <a:lnTo>
                    <a:pt x="293" y="1249"/>
                  </a:lnTo>
                  <a:lnTo>
                    <a:pt x="288" y="1296"/>
                  </a:lnTo>
                  <a:lnTo>
                    <a:pt x="285" y="1336"/>
                  </a:lnTo>
                  <a:lnTo>
                    <a:pt x="285" y="1336"/>
                  </a:lnTo>
                  <a:lnTo>
                    <a:pt x="281" y="1381"/>
                  </a:lnTo>
                  <a:lnTo>
                    <a:pt x="275" y="1440"/>
                  </a:lnTo>
                  <a:lnTo>
                    <a:pt x="269" y="1494"/>
                  </a:lnTo>
                  <a:lnTo>
                    <a:pt x="265" y="1528"/>
                  </a:lnTo>
                  <a:lnTo>
                    <a:pt x="265" y="1528"/>
                  </a:lnTo>
                  <a:lnTo>
                    <a:pt x="265" y="1536"/>
                  </a:lnTo>
                  <a:lnTo>
                    <a:pt x="266" y="1543"/>
                  </a:lnTo>
                  <a:lnTo>
                    <a:pt x="269" y="1548"/>
                  </a:lnTo>
                  <a:lnTo>
                    <a:pt x="272" y="1552"/>
                  </a:lnTo>
                  <a:lnTo>
                    <a:pt x="277" y="1557"/>
                  </a:lnTo>
                  <a:lnTo>
                    <a:pt x="280" y="1558"/>
                  </a:lnTo>
                  <a:lnTo>
                    <a:pt x="305" y="1563"/>
                  </a:lnTo>
                  <a:lnTo>
                    <a:pt x="305" y="1563"/>
                  </a:lnTo>
                  <a:lnTo>
                    <a:pt x="306" y="1566"/>
                  </a:lnTo>
                  <a:lnTo>
                    <a:pt x="308" y="1570"/>
                  </a:lnTo>
                  <a:lnTo>
                    <a:pt x="310" y="1572"/>
                  </a:lnTo>
                  <a:lnTo>
                    <a:pt x="315" y="1577"/>
                  </a:lnTo>
                  <a:lnTo>
                    <a:pt x="323" y="1581"/>
                  </a:lnTo>
                  <a:lnTo>
                    <a:pt x="332" y="1585"/>
                  </a:lnTo>
                  <a:lnTo>
                    <a:pt x="346" y="1589"/>
                  </a:lnTo>
                  <a:lnTo>
                    <a:pt x="346" y="1589"/>
                  </a:lnTo>
                  <a:lnTo>
                    <a:pt x="358" y="1591"/>
                  </a:lnTo>
                  <a:lnTo>
                    <a:pt x="372" y="1591"/>
                  </a:lnTo>
                  <a:lnTo>
                    <a:pt x="372" y="1591"/>
                  </a:lnTo>
                  <a:lnTo>
                    <a:pt x="376" y="1609"/>
                  </a:lnTo>
                  <a:lnTo>
                    <a:pt x="376" y="1609"/>
                  </a:lnTo>
                  <a:lnTo>
                    <a:pt x="382" y="1629"/>
                  </a:lnTo>
                  <a:lnTo>
                    <a:pt x="388" y="1645"/>
                  </a:lnTo>
                  <a:lnTo>
                    <a:pt x="395" y="1664"/>
                  </a:lnTo>
                  <a:lnTo>
                    <a:pt x="401" y="1690"/>
                  </a:lnTo>
                  <a:lnTo>
                    <a:pt x="401" y="1690"/>
                  </a:lnTo>
                  <a:lnTo>
                    <a:pt x="406" y="1717"/>
                  </a:lnTo>
                  <a:lnTo>
                    <a:pt x="409" y="1741"/>
                  </a:lnTo>
                  <a:lnTo>
                    <a:pt x="411" y="1751"/>
                  </a:lnTo>
                  <a:lnTo>
                    <a:pt x="415" y="1763"/>
                  </a:lnTo>
                  <a:lnTo>
                    <a:pt x="420" y="1774"/>
                  </a:lnTo>
                  <a:lnTo>
                    <a:pt x="426" y="1786"/>
                  </a:lnTo>
                  <a:lnTo>
                    <a:pt x="426" y="1786"/>
                  </a:lnTo>
                  <a:lnTo>
                    <a:pt x="441" y="1808"/>
                  </a:lnTo>
                  <a:lnTo>
                    <a:pt x="456" y="1831"/>
                  </a:lnTo>
                  <a:lnTo>
                    <a:pt x="469" y="1856"/>
                  </a:lnTo>
                  <a:lnTo>
                    <a:pt x="475" y="1870"/>
                  </a:lnTo>
                  <a:lnTo>
                    <a:pt x="482" y="1887"/>
                  </a:lnTo>
                  <a:lnTo>
                    <a:pt x="482" y="1887"/>
                  </a:lnTo>
                  <a:lnTo>
                    <a:pt x="492" y="1914"/>
                  </a:lnTo>
                  <a:lnTo>
                    <a:pt x="499" y="1932"/>
                  </a:lnTo>
                  <a:lnTo>
                    <a:pt x="502" y="1941"/>
                  </a:lnTo>
                  <a:lnTo>
                    <a:pt x="502" y="1945"/>
                  </a:lnTo>
                  <a:lnTo>
                    <a:pt x="502" y="1947"/>
                  </a:lnTo>
                  <a:lnTo>
                    <a:pt x="502" y="1947"/>
                  </a:lnTo>
                  <a:lnTo>
                    <a:pt x="498" y="1956"/>
                  </a:lnTo>
                  <a:lnTo>
                    <a:pt x="497" y="1962"/>
                  </a:lnTo>
                  <a:lnTo>
                    <a:pt x="497" y="1962"/>
                  </a:lnTo>
                  <a:lnTo>
                    <a:pt x="496" y="1965"/>
                  </a:lnTo>
                  <a:lnTo>
                    <a:pt x="493" y="1969"/>
                  </a:lnTo>
                  <a:lnTo>
                    <a:pt x="482" y="1983"/>
                  </a:lnTo>
                  <a:lnTo>
                    <a:pt x="482" y="1983"/>
                  </a:lnTo>
                  <a:lnTo>
                    <a:pt x="478" y="1988"/>
                  </a:lnTo>
                  <a:lnTo>
                    <a:pt x="474" y="1993"/>
                  </a:lnTo>
                  <a:lnTo>
                    <a:pt x="469" y="2004"/>
                  </a:lnTo>
                  <a:lnTo>
                    <a:pt x="465" y="2013"/>
                  </a:lnTo>
                  <a:lnTo>
                    <a:pt x="461" y="2018"/>
                  </a:lnTo>
                  <a:lnTo>
                    <a:pt x="461" y="2018"/>
                  </a:lnTo>
                  <a:lnTo>
                    <a:pt x="456" y="2023"/>
                  </a:lnTo>
                  <a:lnTo>
                    <a:pt x="449" y="2029"/>
                  </a:lnTo>
                  <a:lnTo>
                    <a:pt x="443" y="2033"/>
                  </a:lnTo>
                  <a:lnTo>
                    <a:pt x="436" y="2036"/>
                  </a:lnTo>
                  <a:lnTo>
                    <a:pt x="427" y="2037"/>
                  </a:lnTo>
                  <a:lnTo>
                    <a:pt x="416" y="2038"/>
                  </a:lnTo>
                  <a:lnTo>
                    <a:pt x="416" y="2038"/>
                  </a:lnTo>
                  <a:lnTo>
                    <a:pt x="403" y="2039"/>
                  </a:lnTo>
                  <a:lnTo>
                    <a:pt x="392" y="2042"/>
                  </a:lnTo>
                  <a:lnTo>
                    <a:pt x="381" y="2047"/>
                  </a:lnTo>
                  <a:lnTo>
                    <a:pt x="369" y="2053"/>
                  </a:lnTo>
                  <a:lnTo>
                    <a:pt x="361" y="2060"/>
                  </a:lnTo>
                  <a:lnTo>
                    <a:pt x="354" y="2067"/>
                  </a:lnTo>
                  <a:lnTo>
                    <a:pt x="352" y="2071"/>
                  </a:lnTo>
                  <a:lnTo>
                    <a:pt x="351" y="2076"/>
                  </a:lnTo>
                  <a:lnTo>
                    <a:pt x="351" y="2080"/>
                  </a:lnTo>
                  <a:lnTo>
                    <a:pt x="351" y="2084"/>
                  </a:lnTo>
                  <a:lnTo>
                    <a:pt x="351" y="2084"/>
                  </a:lnTo>
                  <a:lnTo>
                    <a:pt x="353" y="2091"/>
                  </a:lnTo>
                  <a:lnTo>
                    <a:pt x="356" y="2097"/>
                  </a:lnTo>
                  <a:lnTo>
                    <a:pt x="358" y="2103"/>
                  </a:lnTo>
                  <a:lnTo>
                    <a:pt x="362" y="2106"/>
                  </a:lnTo>
                  <a:lnTo>
                    <a:pt x="367" y="2109"/>
                  </a:lnTo>
                  <a:lnTo>
                    <a:pt x="371" y="2111"/>
                  </a:lnTo>
                  <a:lnTo>
                    <a:pt x="376" y="2113"/>
                  </a:lnTo>
                  <a:lnTo>
                    <a:pt x="381" y="2114"/>
                  </a:lnTo>
                  <a:lnTo>
                    <a:pt x="381" y="2114"/>
                  </a:lnTo>
                  <a:lnTo>
                    <a:pt x="392" y="2113"/>
                  </a:lnTo>
                  <a:lnTo>
                    <a:pt x="412" y="2110"/>
                  </a:lnTo>
                  <a:lnTo>
                    <a:pt x="470" y="2100"/>
                  </a:lnTo>
                  <a:lnTo>
                    <a:pt x="562" y="2084"/>
                  </a:lnTo>
                  <a:lnTo>
                    <a:pt x="562" y="2084"/>
                  </a:lnTo>
                  <a:lnTo>
                    <a:pt x="585" y="2081"/>
                  </a:lnTo>
                  <a:lnTo>
                    <a:pt x="593" y="2080"/>
                  </a:lnTo>
                  <a:lnTo>
                    <a:pt x="598" y="2079"/>
                  </a:lnTo>
                  <a:lnTo>
                    <a:pt x="600" y="2077"/>
                  </a:lnTo>
                  <a:lnTo>
                    <a:pt x="600" y="2077"/>
                  </a:lnTo>
                  <a:lnTo>
                    <a:pt x="604" y="2087"/>
                  </a:lnTo>
                  <a:lnTo>
                    <a:pt x="609" y="2096"/>
                  </a:lnTo>
                  <a:lnTo>
                    <a:pt x="615" y="2105"/>
                  </a:lnTo>
                  <a:lnTo>
                    <a:pt x="622" y="2111"/>
                  </a:lnTo>
                  <a:lnTo>
                    <a:pt x="629" y="2116"/>
                  </a:lnTo>
                  <a:lnTo>
                    <a:pt x="637" y="2120"/>
                  </a:lnTo>
                  <a:lnTo>
                    <a:pt x="644" y="2121"/>
                  </a:lnTo>
                  <a:lnTo>
                    <a:pt x="653" y="2119"/>
                  </a:lnTo>
                  <a:lnTo>
                    <a:pt x="653" y="2119"/>
                  </a:lnTo>
                  <a:lnTo>
                    <a:pt x="666" y="2114"/>
                  </a:lnTo>
                  <a:lnTo>
                    <a:pt x="677" y="2108"/>
                  </a:lnTo>
                  <a:lnTo>
                    <a:pt x="685" y="2101"/>
                  </a:lnTo>
                  <a:lnTo>
                    <a:pt x="692" y="2095"/>
                  </a:lnTo>
                  <a:lnTo>
                    <a:pt x="696" y="2087"/>
                  </a:lnTo>
                  <a:lnTo>
                    <a:pt x="700" y="2079"/>
                  </a:lnTo>
                  <a:lnTo>
                    <a:pt x="702" y="2070"/>
                  </a:lnTo>
                  <a:lnTo>
                    <a:pt x="703" y="2058"/>
                  </a:lnTo>
                  <a:lnTo>
                    <a:pt x="703" y="2058"/>
                  </a:lnTo>
                  <a:lnTo>
                    <a:pt x="705" y="2038"/>
                  </a:lnTo>
                  <a:lnTo>
                    <a:pt x="706" y="2022"/>
                  </a:lnTo>
                  <a:lnTo>
                    <a:pt x="706" y="2014"/>
                  </a:lnTo>
                  <a:lnTo>
                    <a:pt x="705" y="2007"/>
                  </a:lnTo>
                  <a:lnTo>
                    <a:pt x="702" y="2000"/>
                  </a:lnTo>
                  <a:lnTo>
                    <a:pt x="698" y="1993"/>
                  </a:lnTo>
                  <a:lnTo>
                    <a:pt x="698" y="1993"/>
                  </a:lnTo>
                  <a:lnTo>
                    <a:pt x="688" y="1978"/>
                  </a:lnTo>
                  <a:lnTo>
                    <a:pt x="677" y="1962"/>
                  </a:lnTo>
                  <a:lnTo>
                    <a:pt x="672" y="1955"/>
                  </a:lnTo>
                  <a:lnTo>
                    <a:pt x="668" y="1947"/>
                  </a:lnTo>
                  <a:lnTo>
                    <a:pt x="664" y="1940"/>
                  </a:lnTo>
                  <a:lnTo>
                    <a:pt x="663" y="1932"/>
                  </a:lnTo>
                  <a:lnTo>
                    <a:pt x="663" y="1932"/>
                  </a:lnTo>
                  <a:lnTo>
                    <a:pt x="662" y="1907"/>
                  </a:lnTo>
                  <a:lnTo>
                    <a:pt x="661" y="1897"/>
                  </a:lnTo>
                  <a:lnTo>
                    <a:pt x="658" y="1887"/>
                  </a:lnTo>
                  <a:lnTo>
                    <a:pt x="658" y="1887"/>
                  </a:lnTo>
                  <a:lnTo>
                    <a:pt x="647" y="1856"/>
                  </a:lnTo>
                  <a:lnTo>
                    <a:pt x="640" y="1841"/>
                  </a:lnTo>
                  <a:lnTo>
                    <a:pt x="638" y="1831"/>
                  </a:lnTo>
                  <a:lnTo>
                    <a:pt x="638" y="1831"/>
                  </a:lnTo>
                  <a:lnTo>
                    <a:pt x="637" y="1799"/>
                  </a:lnTo>
                  <a:lnTo>
                    <a:pt x="637" y="1777"/>
                  </a:lnTo>
                  <a:lnTo>
                    <a:pt x="638" y="1755"/>
                  </a:lnTo>
                  <a:lnTo>
                    <a:pt x="638" y="1755"/>
                  </a:lnTo>
                  <a:lnTo>
                    <a:pt x="639" y="1731"/>
                  </a:lnTo>
                  <a:lnTo>
                    <a:pt x="639" y="1704"/>
                  </a:lnTo>
                  <a:lnTo>
                    <a:pt x="638" y="1690"/>
                  </a:lnTo>
                  <a:lnTo>
                    <a:pt x="637" y="1677"/>
                  </a:lnTo>
                  <a:lnTo>
                    <a:pt x="633" y="1664"/>
                  </a:lnTo>
                  <a:lnTo>
                    <a:pt x="628" y="1654"/>
                  </a:lnTo>
                  <a:lnTo>
                    <a:pt x="628" y="1654"/>
                  </a:lnTo>
                  <a:lnTo>
                    <a:pt x="615" y="1635"/>
                  </a:lnTo>
                  <a:lnTo>
                    <a:pt x="600" y="1615"/>
                  </a:lnTo>
                  <a:lnTo>
                    <a:pt x="589" y="1599"/>
                  </a:lnTo>
                  <a:lnTo>
                    <a:pt x="585" y="1592"/>
                  </a:lnTo>
                  <a:lnTo>
                    <a:pt x="582" y="1589"/>
                  </a:lnTo>
                  <a:lnTo>
                    <a:pt x="582" y="1589"/>
                  </a:lnTo>
                  <a:lnTo>
                    <a:pt x="581" y="1582"/>
                  </a:lnTo>
                  <a:lnTo>
                    <a:pt x="581" y="1573"/>
                  </a:lnTo>
                  <a:lnTo>
                    <a:pt x="581" y="1573"/>
                  </a:lnTo>
                  <a:lnTo>
                    <a:pt x="599" y="1571"/>
                  </a:lnTo>
                  <a:lnTo>
                    <a:pt x="608" y="1568"/>
                  </a:lnTo>
                  <a:lnTo>
                    <a:pt x="608" y="1568"/>
                  </a:lnTo>
                  <a:lnTo>
                    <a:pt x="617" y="1563"/>
                  </a:lnTo>
                  <a:lnTo>
                    <a:pt x="629" y="1554"/>
                  </a:lnTo>
                  <a:lnTo>
                    <a:pt x="643" y="1543"/>
                  </a:lnTo>
                  <a:lnTo>
                    <a:pt x="643" y="1543"/>
                  </a:lnTo>
                  <a:lnTo>
                    <a:pt x="651" y="1496"/>
                  </a:lnTo>
                  <a:lnTo>
                    <a:pt x="656" y="1460"/>
                  </a:lnTo>
                  <a:lnTo>
                    <a:pt x="658" y="1432"/>
                  </a:lnTo>
                  <a:lnTo>
                    <a:pt x="658" y="1432"/>
                  </a:lnTo>
                  <a:lnTo>
                    <a:pt x="659" y="1389"/>
                  </a:lnTo>
                  <a:lnTo>
                    <a:pt x="661" y="1317"/>
                  </a:lnTo>
                  <a:lnTo>
                    <a:pt x="663" y="1220"/>
                  </a:lnTo>
                  <a:lnTo>
                    <a:pt x="663" y="1220"/>
                  </a:lnTo>
                  <a:lnTo>
                    <a:pt x="687" y="1206"/>
                  </a:lnTo>
                  <a:lnTo>
                    <a:pt x="714" y="1190"/>
                  </a:lnTo>
                  <a:lnTo>
                    <a:pt x="714" y="1190"/>
                  </a:lnTo>
                  <a:lnTo>
                    <a:pt x="710" y="1179"/>
                  </a:lnTo>
                  <a:lnTo>
                    <a:pt x="698" y="1153"/>
                  </a:lnTo>
                  <a:lnTo>
                    <a:pt x="664" y="1072"/>
                  </a:lnTo>
                  <a:lnTo>
                    <a:pt x="629" y="990"/>
                  </a:lnTo>
                  <a:lnTo>
                    <a:pt x="618" y="961"/>
                  </a:lnTo>
                  <a:lnTo>
                    <a:pt x="613" y="947"/>
                  </a:lnTo>
                  <a:lnTo>
                    <a:pt x="613" y="947"/>
                  </a:lnTo>
                  <a:lnTo>
                    <a:pt x="615" y="928"/>
                  </a:lnTo>
                  <a:lnTo>
                    <a:pt x="622" y="899"/>
                  </a:lnTo>
                  <a:lnTo>
                    <a:pt x="629" y="873"/>
                  </a:lnTo>
                  <a:lnTo>
                    <a:pt x="632" y="865"/>
                  </a:lnTo>
                  <a:lnTo>
                    <a:pt x="633" y="861"/>
                  </a:lnTo>
                  <a:lnTo>
                    <a:pt x="633" y="861"/>
                  </a:lnTo>
                  <a:lnTo>
                    <a:pt x="634" y="847"/>
                  </a:lnTo>
                  <a:lnTo>
                    <a:pt x="637" y="809"/>
                  </a:lnTo>
                  <a:lnTo>
                    <a:pt x="640" y="695"/>
                  </a:lnTo>
                  <a:lnTo>
                    <a:pt x="648" y="508"/>
                  </a:lnTo>
                  <a:lnTo>
                    <a:pt x="648" y="508"/>
                  </a:lnTo>
                  <a:lnTo>
                    <a:pt x="648" y="452"/>
                  </a:lnTo>
                  <a:lnTo>
                    <a:pt x="648" y="426"/>
                  </a:lnTo>
                  <a:lnTo>
                    <a:pt x="648" y="412"/>
                  </a:lnTo>
                  <a:lnTo>
                    <a:pt x="648" y="412"/>
                  </a:lnTo>
                  <a:lnTo>
                    <a:pt x="648" y="398"/>
                  </a:lnTo>
                  <a:lnTo>
                    <a:pt x="645" y="366"/>
                  </a:lnTo>
                  <a:lnTo>
                    <a:pt x="638" y="275"/>
                  </a:lnTo>
                  <a:lnTo>
                    <a:pt x="628" y="144"/>
                  </a:lnTo>
                  <a:lnTo>
                    <a:pt x="613" y="149"/>
                  </a:lnTo>
                  <a:lnTo>
                    <a:pt x="613" y="149"/>
                  </a:lnTo>
                  <a:lnTo>
                    <a:pt x="608" y="135"/>
                  </a:lnTo>
                  <a:lnTo>
                    <a:pt x="604" y="122"/>
                  </a:lnTo>
                  <a:lnTo>
                    <a:pt x="603" y="117"/>
                  </a:lnTo>
                  <a:lnTo>
                    <a:pt x="603" y="114"/>
                  </a:lnTo>
                  <a:lnTo>
                    <a:pt x="603" y="114"/>
                  </a:lnTo>
                  <a:lnTo>
                    <a:pt x="604" y="101"/>
                  </a:lnTo>
                  <a:lnTo>
                    <a:pt x="605" y="96"/>
                  </a:lnTo>
                  <a:lnTo>
                    <a:pt x="606" y="95"/>
                  </a:lnTo>
                  <a:lnTo>
                    <a:pt x="608" y="93"/>
                  </a:lnTo>
                  <a:lnTo>
                    <a:pt x="608" y="93"/>
                  </a:lnTo>
                  <a:lnTo>
                    <a:pt x="609" y="92"/>
                  </a:lnTo>
                  <a:lnTo>
                    <a:pt x="610" y="88"/>
                  </a:lnTo>
                  <a:lnTo>
                    <a:pt x="610" y="80"/>
                  </a:lnTo>
                  <a:lnTo>
                    <a:pt x="611" y="68"/>
                  </a:lnTo>
                  <a:lnTo>
                    <a:pt x="613" y="58"/>
                  </a:lnTo>
                  <a:lnTo>
                    <a:pt x="613" y="58"/>
                  </a:lnTo>
                  <a:lnTo>
                    <a:pt x="614" y="49"/>
                  </a:lnTo>
                  <a:lnTo>
                    <a:pt x="614" y="39"/>
                  </a:lnTo>
                  <a:lnTo>
                    <a:pt x="613" y="30"/>
                  </a:lnTo>
                  <a:lnTo>
                    <a:pt x="613" y="23"/>
                  </a:lnTo>
                  <a:lnTo>
                    <a:pt x="613" y="23"/>
                  </a:lnTo>
                  <a:lnTo>
                    <a:pt x="613" y="20"/>
                  </a:lnTo>
                  <a:lnTo>
                    <a:pt x="611" y="19"/>
                  </a:lnTo>
                  <a:lnTo>
                    <a:pt x="610" y="18"/>
                  </a:lnTo>
                  <a:lnTo>
                    <a:pt x="609" y="18"/>
                  </a:lnTo>
                  <a:lnTo>
                    <a:pt x="604" y="19"/>
                  </a:lnTo>
                  <a:lnTo>
                    <a:pt x="600" y="19"/>
                  </a:lnTo>
                  <a:lnTo>
                    <a:pt x="598" y="18"/>
                  </a:lnTo>
                  <a:lnTo>
                    <a:pt x="598" y="18"/>
                  </a:lnTo>
                  <a:lnTo>
                    <a:pt x="591" y="15"/>
                  </a:lnTo>
                  <a:lnTo>
                    <a:pt x="585" y="14"/>
                  </a:lnTo>
                  <a:lnTo>
                    <a:pt x="580" y="14"/>
                  </a:lnTo>
                  <a:lnTo>
                    <a:pt x="577" y="13"/>
                  </a:lnTo>
                  <a:lnTo>
                    <a:pt x="577" y="13"/>
                  </a:lnTo>
                  <a:lnTo>
                    <a:pt x="574" y="10"/>
                  </a:lnTo>
                  <a:lnTo>
                    <a:pt x="570" y="8"/>
                  </a:lnTo>
                  <a:lnTo>
                    <a:pt x="567" y="3"/>
                  </a:lnTo>
                  <a:lnTo>
                    <a:pt x="567" y="3"/>
                  </a:lnTo>
                  <a:lnTo>
                    <a:pt x="566" y="0"/>
                  </a:lnTo>
                  <a:lnTo>
                    <a:pt x="564" y="0"/>
                  </a:lnTo>
                  <a:lnTo>
                    <a:pt x="561" y="0"/>
                  </a:lnTo>
                  <a:lnTo>
                    <a:pt x="559" y="1"/>
                  </a:lnTo>
                  <a:lnTo>
                    <a:pt x="547" y="8"/>
                  </a:lnTo>
                  <a:lnTo>
                    <a:pt x="547" y="8"/>
                  </a:lnTo>
                  <a:lnTo>
                    <a:pt x="545" y="9"/>
                  </a:lnTo>
                  <a:lnTo>
                    <a:pt x="542" y="9"/>
                  </a:lnTo>
                  <a:lnTo>
                    <a:pt x="538" y="6"/>
                  </a:lnTo>
                  <a:lnTo>
                    <a:pt x="535" y="4"/>
                  </a:lnTo>
                  <a:lnTo>
                    <a:pt x="532" y="3"/>
                  </a:lnTo>
                  <a:lnTo>
                    <a:pt x="532" y="3"/>
                  </a:lnTo>
                  <a:lnTo>
                    <a:pt x="528" y="3"/>
                  </a:lnTo>
                  <a:lnTo>
                    <a:pt x="527" y="3"/>
                  </a:lnTo>
                  <a:lnTo>
                    <a:pt x="517" y="13"/>
                  </a:lnTo>
                  <a:lnTo>
                    <a:pt x="517" y="13"/>
                  </a:lnTo>
                  <a:lnTo>
                    <a:pt x="516" y="13"/>
                  </a:lnTo>
                  <a:lnTo>
                    <a:pt x="514" y="10"/>
                  </a:lnTo>
                  <a:lnTo>
                    <a:pt x="511" y="9"/>
                  </a:lnTo>
                  <a:lnTo>
                    <a:pt x="507" y="8"/>
                  </a:lnTo>
                  <a:lnTo>
                    <a:pt x="507" y="8"/>
                  </a:lnTo>
                  <a:lnTo>
                    <a:pt x="504" y="9"/>
                  </a:lnTo>
                  <a:lnTo>
                    <a:pt x="503" y="10"/>
                  </a:lnTo>
                  <a:lnTo>
                    <a:pt x="503" y="15"/>
                  </a:lnTo>
                  <a:lnTo>
                    <a:pt x="502" y="21"/>
                  </a:lnTo>
                  <a:lnTo>
                    <a:pt x="502" y="28"/>
                  </a:lnTo>
                  <a:lnTo>
                    <a:pt x="502" y="28"/>
                  </a:lnTo>
                  <a:lnTo>
                    <a:pt x="499" y="40"/>
                  </a:lnTo>
                  <a:lnTo>
                    <a:pt x="497" y="48"/>
                  </a:lnTo>
                  <a:lnTo>
                    <a:pt x="497" y="58"/>
                  </a:lnTo>
                  <a:lnTo>
                    <a:pt x="497" y="58"/>
                  </a:lnTo>
                  <a:lnTo>
                    <a:pt x="497" y="63"/>
                  </a:lnTo>
                  <a:lnTo>
                    <a:pt x="499" y="68"/>
                  </a:lnTo>
                  <a:lnTo>
                    <a:pt x="502" y="72"/>
                  </a:lnTo>
                  <a:lnTo>
                    <a:pt x="504" y="77"/>
                  </a:lnTo>
                  <a:lnTo>
                    <a:pt x="511" y="83"/>
                  </a:lnTo>
                  <a:lnTo>
                    <a:pt x="517" y="88"/>
                  </a:lnTo>
                  <a:lnTo>
                    <a:pt x="547" y="119"/>
                  </a:lnTo>
                  <a:lnTo>
                    <a:pt x="557" y="169"/>
                  </a:lnTo>
                  <a:lnTo>
                    <a:pt x="542" y="179"/>
                  </a:lnTo>
                  <a:lnTo>
                    <a:pt x="542" y="220"/>
                  </a:lnTo>
                  <a:lnTo>
                    <a:pt x="522" y="230"/>
                  </a:lnTo>
                  <a:lnTo>
                    <a:pt x="522" y="230"/>
                  </a:lnTo>
                  <a:lnTo>
                    <a:pt x="542" y="311"/>
                  </a:lnTo>
                  <a:lnTo>
                    <a:pt x="542" y="311"/>
                  </a:lnTo>
                  <a:lnTo>
                    <a:pt x="545" y="321"/>
                  </a:lnTo>
                  <a:lnTo>
                    <a:pt x="546" y="336"/>
                  </a:lnTo>
                  <a:lnTo>
                    <a:pt x="547" y="355"/>
                  </a:lnTo>
                  <a:lnTo>
                    <a:pt x="547" y="376"/>
                  </a:lnTo>
                  <a:lnTo>
                    <a:pt x="547" y="399"/>
                  </a:lnTo>
                  <a:lnTo>
                    <a:pt x="546" y="422"/>
                  </a:lnTo>
                  <a:lnTo>
                    <a:pt x="542" y="443"/>
                  </a:lnTo>
                  <a:lnTo>
                    <a:pt x="537" y="462"/>
                  </a:lnTo>
                  <a:lnTo>
                    <a:pt x="537" y="462"/>
                  </a:lnTo>
                  <a:lnTo>
                    <a:pt x="532" y="480"/>
                  </a:lnTo>
                  <a:lnTo>
                    <a:pt x="528" y="495"/>
                  </a:lnTo>
                  <a:lnTo>
                    <a:pt x="524" y="510"/>
                  </a:lnTo>
                  <a:lnTo>
                    <a:pt x="523" y="523"/>
                  </a:lnTo>
                  <a:lnTo>
                    <a:pt x="522" y="542"/>
                  </a:lnTo>
                  <a:lnTo>
                    <a:pt x="522" y="548"/>
                  </a:lnTo>
                  <a:lnTo>
                    <a:pt x="514" y="561"/>
                  </a:lnTo>
                  <a:lnTo>
                    <a:pt x="512" y="553"/>
                  </a:lnTo>
                  <a:close/>
                  <a:moveTo>
                    <a:pt x="504" y="527"/>
                  </a:moveTo>
                  <a:lnTo>
                    <a:pt x="504" y="527"/>
                  </a:lnTo>
                  <a:lnTo>
                    <a:pt x="504" y="525"/>
                  </a:lnTo>
                  <a:lnTo>
                    <a:pt x="503" y="525"/>
                  </a:lnTo>
                  <a:lnTo>
                    <a:pt x="503" y="525"/>
                  </a:lnTo>
                  <a:lnTo>
                    <a:pt x="503" y="525"/>
                  </a:lnTo>
                  <a:lnTo>
                    <a:pt x="504" y="527"/>
                  </a:lnTo>
                  <a:lnTo>
                    <a:pt x="504" y="527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" name="Freeform 10">
              <a:extLst>
                <a:ext uri="{FF2B5EF4-FFF2-40B4-BE49-F238E27FC236}">
                  <a16:creationId xmlns:a16="http://schemas.microsoft.com/office/drawing/2014/main" id="{31840E59-4D85-496E-EE44-FF68DFF56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8775" y="1111250"/>
              <a:ext cx="139700" cy="568325"/>
            </a:xfrm>
            <a:custGeom>
              <a:avLst/>
              <a:gdLst>
                <a:gd name="T0" fmla="*/ 20 w 88"/>
                <a:gd name="T1" fmla="*/ 25 h 358"/>
                <a:gd name="T2" fmla="*/ 20 w 88"/>
                <a:gd name="T3" fmla="*/ 25 h 358"/>
                <a:gd name="T4" fmla="*/ 40 w 88"/>
                <a:gd name="T5" fmla="*/ 19 h 358"/>
                <a:gd name="T6" fmla="*/ 54 w 88"/>
                <a:gd name="T7" fmla="*/ 13 h 358"/>
                <a:gd name="T8" fmla="*/ 59 w 88"/>
                <a:gd name="T9" fmla="*/ 11 h 358"/>
                <a:gd name="T10" fmla="*/ 60 w 88"/>
                <a:gd name="T11" fmla="*/ 10 h 358"/>
                <a:gd name="T12" fmla="*/ 60 w 88"/>
                <a:gd name="T13" fmla="*/ 10 h 358"/>
                <a:gd name="T14" fmla="*/ 61 w 88"/>
                <a:gd name="T15" fmla="*/ 7 h 358"/>
                <a:gd name="T16" fmla="*/ 65 w 88"/>
                <a:gd name="T17" fmla="*/ 2 h 358"/>
                <a:gd name="T18" fmla="*/ 68 w 88"/>
                <a:gd name="T19" fmla="*/ 0 h 358"/>
                <a:gd name="T20" fmla="*/ 69 w 88"/>
                <a:gd name="T21" fmla="*/ 0 h 358"/>
                <a:gd name="T22" fmla="*/ 70 w 88"/>
                <a:gd name="T23" fmla="*/ 0 h 358"/>
                <a:gd name="T24" fmla="*/ 70 w 88"/>
                <a:gd name="T25" fmla="*/ 0 h 358"/>
                <a:gd name="T26" fmla="*/ 72 w 88"/>
                <a:gd name="T27" fmla="*/ 5 h 358"/>
                <a:gd name="T28" fmla="*/ 72 w 88"/>
                <a:gd name="T29" fmla="*/ 15 h 358"/>
                <a:gd name="T30" fmla="*/ 72 w 88"/>
                <a:gd name="T31" fmla="*/ 24 h 358"/>
                <a:gd name="T32" fmla="*/ 70 w 88"/>
                <a:gd name="T33" fmla="*/ 30 h 358"/>
                <a:gd name="T34" fmla="*/ 60 w 88"/>
                <a:gd name="T35" fmla="*/ 45 h 358"/>
                <a:gd name="T36" fmla="*/ 60 w 88"/>
                <a:gd name="T37" fmla="*/ 45 h 358"/>
                <a:gd name="T38" fmla="*/ 63 w 88"/>
                <a:gd name="T39" fmla="*/ 65 h 358"/>
                <a:gd name="T40" fmla="*/ 65 w 88"/>
                <a:gd name="T41" fmla="*/ 91 h 358"/>
                <a:gd name="T42" fmla="*/ 65 w 88"/>
                <a:gd name="T43" fmla="*/ 91 h 358"/>
                <a:gd name="T44" fmla="*/ 73 w 88"/>
                <a:gd name="T45" fmla="*/ 178 h 358"/>
                <a:gd name="T46" fmla="*/ 80 w 88"/>
                <a:gd name="T47" fmla="*/ 262 h 358"/>
                <a:gd name="T48" fmla="*/ 85 w 88"/>
                <a:gd name="T49" fmla="*/ 293 h 358"/>
                <a:gd name="T50" fmla="*/ 85 w 88"/>
                <a:gd name="T51" fmla="*/ 293 h 358"/>
                <a:gd name="T52" fmla="*/ 87 w 88"/>
                <a:gd name="T53" fmla="*/ 293 h 358"/>
                <a:gd name="T54" fmla="*/ 88 w 88"/>
                <a:gd name="T55" fmla="*/ 295 h 358"/>
                <a:gd name="T56" fmla="*/ 88 w 88"/>
                <a:gd name="T57" fmla="*/ 299 h 358"/>
                <a:gd name="T58" fmla="*/ 85 w 88"/>
                <a:gd name="T59" fmla="*/ 308 h 358"/>
                <a:gd name="T60" fmla="*/ 85 w 88"/>
                <a:gd name="T61" fmla="*/ 308 h 358"/>
                <a:gd name="T62" fmla="*/ 82 w 88"/>
                <a:gd name="T63" fmla="*/ 314 h 358"/>
                <a:gd name="T64" fmla="*/ 77 w 88"/>
                <a:gd name="T65" fmla="*/ 322 h 358"/>
                <a:gd name="T66" fmla="*/ 64 w 88"/>
                <a:gd name="T67" fmla="*/ 338 h 358"/>
                <a:gd name="T68" fmla="*/ 45 w 88"/>
                <a:gd name="T69" fmla="*/ 358 h 358"/>
                <a:gd name="T70" fmla="*/ 0 w 88"/>
                <a:gd name="T71" fmla="*/ 293 h 358"/>
                <a:gd name="T72" fmla="*/ 0 w 88"/>
                <a:gd name="T73" fmla="*/ 293 h 358"/>
                <a:gd name="T74" fmla="*/ 2 w 88"/>
                <a:gd name="T75" fmla="*/ 288 h 358"/>
                <a:gd name="T76" fmla="*/ 10 w 88"/>
                <a:gd name="T77" fmla="*/ 274 h 358"/>
                <a:gd name="T78" fmla="*/ 16 w 88"/>
                <a:gd name="T79" fmla="*/ 256 h 358"/>
                <a:gd name="T80" fmla="*/ 19 w 88"/>
                <a:gd name="T81" fmla="*/ 247 h 358"/>
                <a:gd name="T82" fmla="*/ 20 w 88"/>
                <a:gd name="T83" fmla="*/ 237 h 358"/>
                <a:gd name="T84" fmla="*/ 20 w 88"/>
                <a:gd name="T85" fmla="*/ 237 h 358"/>
                <a:gd name="T86" fmla="*/ 24 w 88"/>
                <a:gd name="T87" fmla="*/ 200 h 358"/>
                <a:gd name="T88" fmla="*/ 29 w 88"/>
                <a:gd name="T89" fmla="*/ 142 h 358"/>
                <a:gd name="T90" fmla="*/ 34 w 88"/>
                <a:gd name="T91" fmla="*/ 88 h 358"/>
                <a:gd name="T92" fmla="*/ 35 w 88"/>
                <a:gd name="T93" fmla="*/ 69 h 358"/>
                <a:gd name="T94" fmla="*/ 35 w 88"/>
                <a:gd name="T95" fmla="*/ 60 h 358"/>
                <a:gd name="T96" fmla="*/ 35 w 88"/>
                <a:gd name="T97" fmla="*/ 60 h 358"/>
                <a:gd name="T98" fmla="*/ 34 w 88"/>
                <a:gd name="T99" fmla="*/ 55 h 358"/>
                <a:gd name="T100" fmla="*/ 35 w 88"/>
                <a:gd name="T101" fmla="*/ 53 h 358"/>
                <a:gd name="T102" fmla="*/ 36 w 88"/>
                <a:gd name="T103" fmla="*/ 53 h 358"/>
                <a:gd name="T104" fmla="*/ 35 w 88"/>
                <a:gd name="T105" fmla="*/ 50 h 358"/>
                <a:gd name="T106" fmla="*/ 35 w 88"/>
                <a:gd name="T107" fmla="*/ 50 h 358"/>
                <a:gd name="T108" fmla="*/ 32 w 88"/>
                <a:gd name="T109" fmla="*/ 48 h 358"/>
                <a:gd name="T110" fmla="*/ 30 w 88"/>
                <a:gd name="T111" fmla="*/ 45 h 358"/>
                <a:gd name="T112" fmla="*/ 26 w 88"/>
                <a:gd name="T113" fmla="*/ 44 h 358"/>
                <a:gd name="T114" fmla="*/ 25 w 88"/>
                <a:gd name="T115" fmla="*/ 40 h 358"/>
                <a:gd name="T116" fmla="*/ 25 w 88"/>
                <a:gd name="T117" fmla="*/ 40 h 358"/>
                <a:gd name="T118" fmla="*/ 20 w 88"/>
                <a:gd name="T119" fmla="*/ 25 h 358"/>
                <a:gd name="T120" fmla="*/ 20 w 88"/>
                <a:gd name="T121" fmla="*/ 2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" h="358">
                  <a:moveTo>
                    <a:pt x="20" y="25"/>
                  </a:moveTo>
                  <a:lnTo>
                    <a:pt x="20" y="25"/>
                  </a:lnTo>
                  <a:lnTo>
                    <a:pt x="40" y="19"/>
                  </a:lnTo>
                  <a:lnTo>
                    <a:pt x="54" y="13"/>
                  </a:lnTo>
                  <a:lnTo>
                    <a:pt x="59" y="11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1" y="7"/>
                  </a:lnTo>
                  <a:lnTo>
                    <a:pt x="65" y="2"/>
                  </a:lnTo>
                  <a:lnTo>
                    <a:pt x="68" y="0"/>
                  </a:lnTo>
                  <a:lnTo>
                    <a:pt x="69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2" y="5"/>
                  </a:lnTo>
                  <a:lnTo>
                    <a:pt x="72" y="15"/>
                  </a:lnTo>
                  <a:lnTo>
                    <a:pt x="72" y="24"/>
                  </a:lnTo>
                  <a:lnTo>
                    <a:pt x="70" y="30"/>
                  </a:lnTo>
                  <a:lnTo>
                    <a:pt x="60" y="45"/>
                  </a:lnTo>
                  <a:lnTo>
                    <a:pt x="60" y="45"/>
                  </a:lnTo>
                  <a:lnTo>
                    <a:pt x="63" y="6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73" y="178"/>
                  </a:lnTo>
                  <a:lnTo>
                    <a:pt x="80" y="262"/>
                  </a:lnTo>
                  <a:lnTo>
                    <a:pt x="85" y="293"/>
                  </a:lnTo>
                  <a:lnTo>
                    <a:pt x="85" y="293"/>
                  </a:lnTo>
                  <a:lnTo>
                    <a:pt x="87" y="293"/>
                  </a:lnTo>
                  <a:lnTo>
                    <a:pt x="88" y="295"/>
                  </a:lnTo>
                  <a:lnTo>
                    <a:pt x="88" y="299"/>
                  </a:lnTo>
                  <a:lnTo>
                    <a:pt x="85" y="308"/>
                  </a:lnTo>
                  <a:lnTo>
                    <a:pt x="85" y="308"/>
                  </a:lnTo>
                  <a:lnTo>
                    <a:pt x="82" y="314"/>
                  </a:lnTo>
                  <a:lnTo>
                    <a:pt x="77" y="322"/>
                  </a:lnTo>
                  <a:lnTo>
                    <a:pt x="64" y="338"/>
                  </a:lnTo>
                  <a:lnTo>
                    <a:pt x="45" y="35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2" y="288"/>
                  </a:lnTo>
                  <a:lnTo>
                    <a:pt x="10" y="274"/>
                  </a:lnTo>
                  <a:lnTo>
                    <a:pt x="16" y="256"/>
                  </a:lnTo>
                  <a:lnTo>
                    <a:pt x="19" y="247"/>
                  </a:lnTo>
                  <a:lnTo>
                    <a:pt x="20" y="237"/>
                  </a:lnTo>
                  <a:lnTo>
                    <a:pt x="20" y="237"/>
                  </a:lnTo>
                  <a:lnTo>
                    <a:pt x="24" y="200"/>
                  </a:lnTo>
                  <a:lnTo>
                    <a:pt x="29" y="142"/>
                  </a:lnTo>
                  <a:lnTo>
                    <a:pt x="34" y="88"/>
                  </a:lnTo>
                  <a:lnTo>
                    <a:pt x="35" y="69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4" y="55"/>
                  </a:lnTo>
                  <a:lnTo>
                    <a:pt x="35" y="53"/>
                  </a:lnTo>
                  <a:lnTo>
                    <a:pt x="36" y="53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2" y="48"/>
                  </a:lnTo>
                  <a:lnTo>
                    <a:pt x="30" y="45"/>
                  </a:lnTo>
                  <a:lnTo>
                    <a:pt x="26" y="44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0" y="25"/>
                  </a:lnTo>
                  <a:lnTo>
                    <a:pt x="20" y="2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5" name="Freeform 13">
            <a:extLst>
              <a:ext uri="{FF2B5EF4-FFF2-40B4-BE49-F238E27FC236}">
                <a16:creationId xmlns:a16="http://schemas.microsoft.com/office/drawing/2014/main" id="{3DFAD67D-275B-CEF9-AFA7-D0E578332F8C}"/>
              </a:ext>
            </a:extLst>
          </p:cNvPr>
          <p:cNvSpPr>
            <a:spLocks/>
          </p:cNvSpPr>
          <p:nvPr/>
        </p:nvSpPr>
        <p:spPr bwMode="auto">
          <a:xfrm>
            <a:off x="7307882" y="3909922"/>
            <a:ext cx="1409700" cy="2401888"/>
          </a:xfrm>
          <a:custGeom>
            <a:avLst/>
            <a:gdLst>
              <a:gd name="T0" fmla="*/ 71 w 888"/>
              <a:gd name="T1" fmla="*/ 202 h 1513"/>
              <a:gd name="T2" fmla="*/ 81 w 888"/>
              <a:gd name="T3" fmla="*/ 227 h 1513"/>
              <a:gd name="T4" fmla="*/ 96 w 888"/>
              <a:gd name="T5" fmla="*/ 258 h 1513"/>
              <a:gd name="T6" fmla="*/ 109 w 888"/>
              <a:gd name="T7" fmla="*/ 287 h 1513"/>
              <a:gd name="T8" fmla="*/ 161 w 888"/>
              <a:gd name="T9" fmla="*/ 285 h 1513"/>
              <a:gd name="T10" fmla="*/ 253 w 888"/>
              <a:gd name="T11" fmla="*/ 374 h 1513"/>
              <a:gd name="T12" fmla="*/ 268 w 888"/>
              <a:gd name="T13" fmla="*/ 450 h 1513"/>
              <a:gd name="T14" fmla="*/ 321 w 888"/>
              <a:gd name="T15" fmla="*/ 583 h 1513"/>
              <a:gd name="T16" fmla="*/ 318 w 888"/>
              <a:gd name="T17" fmla="*/ 480 h 1513"/>
              <a:gd name="T18" fmla="*/ 327 w 888"/>
              <a:gd name="T19" fmla="*/ 439 h 1513"/>
              <a:gd name="T20" fmla="*/ 399 w 888"/>
              <a:gd name="T21" fmla="*/ 520 h 1513"/>
              <a:gd name="T22" fmla="*/ 428 w 888"/>
              <a:gd name="T23" fmla="*/ 717 h 1513"/>
              <a:gd name="T24" fmla="*/ 471 w 888"/>
              <a:gd name="T25" fmla="*/ 750 h 1513"/>
              <a:gd name="T26" fmla="*/ 505 w 888"/>
              <a:gd name="T27" fmla="*/ 808 h 1513"/>
              <a:gd name="T28" fmla="*/ 503 w 888"/>
              <a:gd name="T29" fmla="*/ 1051 h 1513"/>
              <a:gd name="T30" fmla="*/ 521 w 888"/>
              <a:gd name="T31" fmla="*/ 1308 h 1513"/>
              <a:gd name="T32" fmla="*/ 511 w 888"/>
              <a:gd name="T33" fmla="*/ 1346 h 1513"/>
              <a:gd name="T34" fmla="*/ 512 w 888"/>
              <a:gd name="T35" fmla="*/ 1370 h 1513"/>
              <a:gd name="T36" fmla="*/ 472 w 888"/>
              <a:gd name="T37" fmla="*/ 1407 h 1513"/>
              <a:gd name="T38" fmla="*/ 387 w 888"/>
              <a:gd name="T39" fmla="*/ 1426 h 1513"/>
              <a:gd name="T40" fmla="*/ 334 w 888"/>
              <a:gd name="T41" fmla="*/ 1440 h 1513"/>
              <a:gd name="T42" fmla="*/ 331 w 888"/>
              <a:gd name="T43" fmla="*/ 1474 h 1513"/>
              <a:gd name="T44" fmla="*/ 363 w 888"/>
              <a:gd name="T45" fmla="*/ 1505 h 1513"/>
              <a:gd name="T46" fmla="*/ 510 w 888"/>
              <a:gd name="T47" fmla="*/ 1510 h 1513"/>
              <a:gd name="T48" fmla="*/ 558 w 888"/>
              <a:gd name="T49" fmla="*/ 1500 h 1513"/>
              <a:gd name="T50" fmla="*/ 617 w 888"/>
              <a:gd name="T51" fmla="*/ 1505 h 1513"/>
              <a:gd name="T52" fmla="*/ 632 w 888"/>
              <a:gd name="T53" fmla="*/ 1457 h 1513"/>
              <a:gd name="T54" fmla="*/ 616 w 888"/>
              <a:gd name="T55" fmla="*/ 1404 h 1513"/>
              <a:gd name="T56" fmla="*/ 626 w 888"/>
              <a:gd name="T57" fmla="*/ 1307 h 1513"/>
              <a:gd name="T58" fmla="*/ 666 w 888"/>
              <a:gd name="T59" fmla="*/ 1095 h 1513"/>
              <a:gd name="T60" fmla="*/ 797 w 888"/>
              <a:gd name="T61" fmla="*/ 1070 h 1513"/>
              <a:gd name="T62" fmla="*/ 832 w 888"/>
              <a:gd name="T63" fmla="*/ 1053 h 1513"/>
              <a:gd name="T64" fmla="*/ 852 w 888"/>
              <a:gd name="T65" fmla="*/ 909 h 1513"/>
              <a:gd name="T66" fmla="*/ 842 w 888"/>
              <a:gd name="T67" fmla="*/ 697 h 1513"/>
              <a:gd name="T68" fmla="*/ 851 w 888"/>
              <a:gd name="T69" fmla="*/ 665 h 1513"/>
              <a:gd name="T70" fmla="*/ 711 w 888"/>
              <a:gd name="T71" fmla="*/ 445 h 1513"/>
              <a:gd name="T72" fmla="*/ 817 w 888"/>
              <a:gd name="T73" fmla="*/ 439 h 1513"/>
              <a:gd name="T74" fmla="*/ 846 w 888"/>
              <a:gd name="T75" fmla="*/ 433 h 1513"/>
              <a:gd name="T76" fmla="*/ 888 w 888"/>
              <a:gd name="T77" fmla="*/ 384 h 1513"/>
              <a:gd name="T78" fmla="*/ 883 w 888"/>
              <a:gd name="T79" fmla="*/ 369 h 1513"/>
              <a:gd name="T80" fmla="*/ 852 w 888"/>
              <a:gd name="T81" fmla="*/ 364 h 1513"/>
              <a:gd name="T82" fmla="*/ 839 w 888"/>
              <a:gd name="T83" fmla="*/ 357 h 1513"/>
              <a:gd name="T84" fmla="*/ 802 w 888"/>
              <a:gd name="T85" fmla="*/ 359 h 1513"/>
              <a:gd name="T86" fmla="*/ 762 w 888"/>
              <a:gd name="T87" fmla="*/ 343 h 1513"/>
              <a:gd name="T88" fmla="*/ 731 w 888"/>
              <a:gd name="T89" fmla="*/ 318 h 1513"/>
              <a:gd name="T90" fmla="*/ 547 w 888"/>
              <a:gd name="T91" fmla="*/ 249 h 1513"/>
              <a:gd name="T92" fmla="*/ 363 w 888"/>
              <a:gd name="T93" fmla="*/ 197 h 1513"/>
              <a:gd name="T94" fmla="*/ 303 w 888"/>
              <a:gd name="T95" fmla="*/ 152 h 1513"/>
              <a:gd name="T96" fmla="*/ 302 w 888"/>
              <a:gd name="T97" fmla="*/ 124 h 1513"/>
              <a:gd name="T98" fmla="*/ 308 w 888"/>
              <a:gd name="T99" fmla="*/ 106 h 1513"/>
              <a:gd name="T100" fmla="*/ 318 w 888"/>
              <a:gd name="T101" fmla="*/ 91 h 1513"/>
              <a:gd name="T102" fmla="*/ 338 w 888"/>
              <a:gd name="T103" fmla="*/ 59 h 1513"/>
              <a:gd name="T104" fmla="*/ 327 w 888"/>
              <a:gd name="T105" fmla="*/ 20 h 1513"/>
              <a:gd name="T106" fmla="*/ 288 w 888"/>
              <a:gd name="T107" fmla="*/ 9 h 1513"/>
              <a:gd name="T108" fmla="*/ 263 w 888"/>
              <a:gd name="T109" fmla="*/ 10 h 1513"/>
              <a:gd name="T110" fmla="*/ 227 w 888"/>
              <a:gd name="T111" fmla="*/ 15 h 1513"/>
              <a:gd name="T112" fmla="*/ 169 w 888"/>
              <a:gd name="T113" fmla="*/ 5 h 1513"/>
              <a:gd name="T114" fmla="*/ 91 w 888"/>
              <a:gd name="T115" fmla="*/ 4 h 1513"/>
              <a:gd name="T116" fmla="*/ 46 w 888"/>
              <a:gd name="T117" fmla="*/ 25 h 1513"/>
              <a:gd name="T118" fmla="*/ 0 w 888"/>
              <a:gd name="T119" fmla="*/ 81 h 1513"/>
              <a:gd name="T120" fmla="*/ 11 w 888"/>
              <a:gd name="T121" fmla="*/ 130 h 1513"/>
              <a:gd name="T122" fmla="*/ 21 w 888"/>
              <a:gd name="T123" fmla="*/ 136 h 1513"/>
              <a:gd name="T124" fmla="*/ 34 w 888"/>
              <a:gd name="T125" fmla="*/ 139 h 1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88" h="1513">
                <a:moveTo>
                  <a:pt x="58" y="135"/>
                </a:moveTo>
                <a:lnTo>
                  <a:pt x="58" y="135"/>
                </a:lnTo>
                <a:lnTo>
                  <a:pt x="61" y="167"/>
                </a:lnTo>
                <a:lnTo>
                  <a:pt x="61" y="167"/>
                </a:lnTo>
                <a:lnTo>
                  <a:pt x="63" y="177"/>
                </a:lnTo>
                <a:lnTo>
                  <a:pt x="66" y="188"/>
                </a:lnTo>
                <a:lnTo>
                  <a:pt x="71" y="202"/>
                </a:lnTo>
                <a:lnTo>
                  <a:pt x="71" y="202"/>
                </a:lnTo>
                <a:lnTo>
                  <a:pt x="66" y="212"/>
                </a:lnTo>
                <a:lnTo>
                  <a:pt x="61" y="222"/>
                </a:lnTo>
                <a:lnTo>
                  <a:pt x="61" y="222"/>
                </a:lnTo>
                <a:lnTo>
                  <a:pt x="63" y="224"/>
                </a:lnTo>
                <a:lnTo>
                  <a:pt x="71" y="225"/>
                </a:lnTo>
                <a:lnTo>
                  <a:pt x="81" y="227"/>
                </a:lnTo>
                <a:lnTo>
                  <a:pt x="81" y="258"/>
                </a:lnTo>
                <a:lnTo>
                  <a:pt x="81" y="258"/>
                </a:lnTo>
                <a:lnTo>
                  <a:pt x="89" y="256"/>
                </a:lnTo>
                <a:lnTo>
                  <a:pt x="94" y="256"/>
                </a:lnTo>
                <a:lnTo>
                  <a:pt x="95" y="256"/>
                </a:lnTo>
                <a:lnTo>
                  <a:pt x="96" y="258"/>
                </a:lnTo>
                <a:lnTo>
                  <a:pt x="96" y="258"/>
                </a:lnTo>
                <a:lnTo>
                  <a:pt x="95" y="265"/>
                </a:lnTo>
                <a:lnTo>
                  <a:pt x="95" y="270"/>
                </a:lnTo>
                <a:lnTo>
                  <a:pt x="96" y="273"/>
                </a:lnTo>
                <a:lnTo>
                  <a:pt x="96" y="273"/>
                </a:lnTo>
                <a:lnTo>
                  <a:pt x="99" y="277"/>
                </a:lnTo>
                <a:lnTo>
                  <a:pt x="105" y="283"/>
                </a:lnTo>
                <a:lnTo>
                  <a:pt x="109" y="287"/>
                </a:lnTo>
                <a:lnTo>
                  <a:pt x="113" y="289"/>
                </a:lnTo>
                <a:lnTo>
                  <a:pt x="118" y="292"/>
                </a:lnTo>
                <a:lnTo>
                  <a:pt x="123" y="293"/>
                </a:lnTo>
                <a:lnTo>
                  <a:pt x="123" y="293"/>
                </a:lnTo>
                <a:lnTo>
                  <a:pt x="130" y="293"/>
                </a:lnTo>
                <a:lnTo>
                  <a:pt x="139" y="290"/>
                </a:lnTo>
                <a:lnTo>
                  <a:pt x="161" y="285"/>
                </a:lnTo>
                <a:lnTo>
                  <a:pt x="186" y="277"/>
                </a:lnTo>
                <a:lnTo>
                  <a:pt x="227" y="298"/>
                </a:lnTo>
                <a:lnTo>
                  <a:pt x="217" y="333"/>
                </a:lnTo>
                <a:lnTo>
                  <a:pt x="242" y="343"/>
                </a:lnTo>
                <a:lnTo>
                  <a:pt x="242" y="359"/>
                </a:lnTo>
                <a:lnTo>
                  <a:pt x="253" y="374"/>
                </a:lnTo>
                <a:lnTo>
                  <a:pt x="253" y="374"/>
                </a:lnTo>
                <a:lnTo>
                  <a:pt x="255" y="379"/>
                </a:lnTo>
                <a:lnTo>
                  <a:pt x="260" y="395"/>
                </a:lnTo>
                <a:lnTo>
                  <a:pt x="263" y="407"/>
                </a:lnTo>
                <a:lnTo>
                  <a:pt x="265" y="419"/>
                </a:lnTo>
                <a:lnTo>
                  <a:pt x="266" y="433"/>
                </a:lnTo>
                <a:lnTo>
                  <a:pt x="268" y="450"/>
                </a:lnTo>
                <a:lnTo>
                  <a:pt x="268" y="450"/>
                </a:lnTo>
                <a:lnTo>
                  <a:pt x="266" y="492"/>
                </a:lnTo>
                <a:lnTo>
                  <a:pt x="265" y="544"/>
                </a:lnTo>
                <a:lnTo>
                  <a:pt x="263" y="606"/>
                </a:lnTo>
                <a:lnTo>
                  <a:pt x="293" y="641"/>
                </a:lnTo>
                <a:lnTo>
                  <a:pt x="323" y="606"/>
                </a:lnTo>
                <a:lnTo>
                  <a:pt x="323" y="606"/>
                </a:lnTo>
                <a:lnTo>
                  <a:pt x="321" y="583"/>
                </a:lnTo>
                <a:lnTo>
                  <a:pt x="318" y="566"/>
                </a:lnTo>
                <a:lnTo>
                  <a:pt x="318" y="551"/>
                </a:lnTo>
                <a:lnTo>
                  <a:pt x="318" y="551"/>
                </a:lnTo>
                <a:lnTo>
                  <a:pt x="321" y="518"/>
                </a:lnTo>
                <a:lnTo>
                  <a:pt x="321" y="498"/>
                </a:lnTo>
                <a:lnTo>
                  <a:pt x="319" y="489"/>
                </a:lnTo>
                <a:lnTo>
                  <a:pt x="318" y="480"/>
                </a:lnTo>
                <a:lnTo>
                  <a:pt x="318" y="480"/>
                </a:lnTo>
                <a:lnTo>
                  <a:pt x="311" y="457"/>
                </a:lnTo>
                <a:lnTo>
                  <a:pt x="299" y="427"/>
                </a:lnTo>
                <a:lnTo>
                  <a:pt x="283" y="389"/>
                </a:lnTo>
                <a:lnTo>
                  <a:pt x="283" y="389"/>
                </a:lnTo>
                <a:lnTo>
                  <a:pt x="309" y="419"/>
                </a:lnTo>
                <a:lnTo>
                  <a:pt x="327" y="439"/>
                </a:lnTo>
                <a:lnTo>
                  <a:pt x="334" y="447"/>
                </a:lnTo>
                <a:lnTo>
                  <a:pt x="338" y="450"/>
                </a:lnTo>
                <a:lnTo>
                  <a:pt x="338" y="450"/>
                </a:lnTo>
                <a:lnTo>
                  <a:pt x="342" y="452"/>
                </a:lnTo>
                <a:lnTo>
                  <a:pt x="348" y="458"/>
                </a:lnTo>
                <a:lnTo>
                  <a:pt x="366" y="480"/>
                </a:lnTo>
                <a:lnTo>
                  <a:pt x="399" y="520"/>
                </a:lnTo>
                <a:lnTo>
                  <a:pt x="399" y="520"/>
                </a:lnTo>
                <a:lnTo>
                  <a:pt x="401" y="525"/>
                </a:lnTo>
                <a:lnTo>
                  <a:pt x="404" y="534"/>
                </a:lnTo>
                <a:lnTo>
                  <a:pt x="409" y="562"/>
                </a:lnTo>
                <a:lnTo>
                  <a:pt x="414" y="599"/>
                </a:lnTo>
                <a:lnTo>
                  <a:pt x="419" y="640"/>
                </a:lnTo>
                <a:lnTo>
                  <a:pt x="428" y="717"/>
                </a:lnTo>
                <a:lnTo>
                  <a:pt x="430" y="754"/>
                </a:lnTo>
                <a:lnTo>
                  <a:pt x="430" y="754"/>
                </a:lnTo>
                <a:lnTo>
                  <a:pt x="432" y="755"/>
                </a:lnTo>
                <a:lnTo>
                  <a:pt x="433" y="756"/>
                </a:lnTo>
                <a:lnTo>
                  <a:pt x="437" y="756"/>
                </a:lnTo>
                <a:lnTo>
                  <a:pt x="453" y="754"/>
                </a:lnTo>
                <a:lnTo>
                  <a:pt x="471" y="750"/>
                </a:lnTo>
                <a:lnTo>
                  <a:pt x="478" y="748"/>
                </a:lnTo>
                <a:lnTo>
                  <a:pt x="484" y="748"/>
                </a:lnTo>
                <a:lnTo>
                  <a:pt x="505" y="748"/>
                </a:lnTo>
                <a:lnTo>
                  <a:pt x="505" y="748"/>
                </a:lnTo>
                <a:lnTo>
                  <a:pt x="505" y="764"/>
                </a:lnTo>
                <a:lnTo>
                  <a:pt x="505" y="808"/>
                </a:lnTo>
                <a:lnTo>
                  <a:pt x="505" y="808"/>
                </a:lnTo>
                <a:lnTo>
                  <a:pt x="503" y="861"/>
                </a:lnTo>
                <a:lnTo>
                  <a:pt x="501" y="941"/>
                </a:lnTo>
                <a:lnTo>
                  <a:pt x="497" y="1014"/>
                </a:lnTo>
                <a:lnTo>
                  <a:pt x="496" y="1037"/>
                </a:lnTo>
                <a:lnTo>
                  <a:pt x="495" y="1046"/>
                </a:lnTo>
                <a:lnTo>
                  <a:pt x="495" y="1046"/>
                </a:lnTo>
                <a:lnTo>
                  <a:pt x="503" y="1051"/>
                </a:lnTo>
                <a:lnTo>
                  <a:pt x="525" y="1061"/>
                </a:lnTo>
                <a:lnTo>
                  <a:pt x="525" y="1061"/>
                </a:lnTo>
                <a:lnTo>
                  <a:pt x="522" y="1096"/>
                </a:lnTo>
                <a:lnTo>
                  <a:pt x="521" y="1134"/>
                </a:lnTo>
                <a:lnTo>
                  <a:pt x="520" y="1211"/>
                </a:lnTo>
                <a:lnTo>
                  <a:pt x="521" y="1274"/>
                </a:lnTo>
                <a:lnTo>
                  <a:pt x="521" y="1308"/>
                </a:lnTo>
                <a:lnTo>
                  <a:pt x="521" y="1308"/>
                </a:lnTo>
                <a:lnTo>
                  <a:pt x="521" y="1317"/>
                </a:lnTo>
                <a:lnTo>
                  <a:pt x="521" y="1322"/>
                </a:lnTo>
                <a:lnTo>
                  <a:pt x="520" y="1327"/>
                </a:lnTo>
                <a:lnTo>
                  <a:pt x="517" y="1331"/>
                </a:lnTo>
                <a:lnTo>
                  <a:pt x="513" y="1340"/>
                </a:lnTo>
                <a:lnTo>
                  <a:pt x="511" y="1346"/>
                </a:lnTo>
                <a:lnTo>
                  <a:pt x="510" y="1354"/>
                </a:lnTo>
                <a:lnTo>
                  <a:pt x="510" y="1354"/>
                </a:lnTo>
                <a:lnTo>
                  <a:pt x="510" y="1361"/>
                </a:lnTo>
                <a:lnTo>
                  <a:pt x="510" y="1365"/>
                </a:lnTo>
                <a:lnTo>
                  <a:pt x="511" y="1368"/>
                </a:lnTo>
                <a:lnTo>
                  <a:pt x="511" y="1369"/>
                </a:lnTo>
                <a:lnTo>
                  <a:pt x="512" y="1370"/>
                </a:lnTo>
                <a:lnTo>
                  <a:pt x="511" y="1371"/>
                </a:lnTo>
                <a:lnTo>
                  <a:pt x="505" y="1379"/>
                </a:lnTo>
                <a:lnTo>
                  <a:pt x="505" y="1379"/>
                </a:lnTo>
                <a:lnTo>
                  <a:pt x="493" y="1390"/>
                </a:lnTo>
                <a:lnTo>
                  <a:pt x="488" y="1397"/>
                </a:lnTo>
                <a:lnTo>
                  <a:pt x="481" y="1402"/>
                </a:lnTo>
                <a:lnTo>
                  <a:pt x="472" y="1407"/>
                </a:lnTo>
                <a:lnTo>
                  <a:pt x="462" y="1411"/>
                </a:lnTo>
                <a:lnTo>
                  <a:pt x="449" y="1416"/>
                </a:lnTo>
                <a:lnTo>
                  <a:pt x="434" y="1419"/>
                </a:lnTo>
                <a:lnTo>
                  <a:pt x="434" y="1419"/>
                </a:lnTo>
                <a:lnTo>
                  <a:pt x="419" y="1422"/>
                </a:lnTo>
                <a:lnTo>
                  <a:pt x="406" y="1424"/>
                </a:lnTo>
                <a:lnTo>
                  <a:pt x="387" y="1426"/>
                </a:lnTo>
                <a:lnTo>
                  <a:pt x="374" y="1427"/>
                </a:lnTo>
                <a:lnTo>
                  <a:pt x="366" y="1427"/>
                </a:lnTo>
                <a:lnTo>
                  <a:pt x="358" y="1429"/>
                </a:lnTo>
                <a:lnTo>
                  <a:pt x="358" y="1429"/>
                </a:lnTo>
                <a:lnTo>
                  <a:pt x="345" y="1435"/>
                </a:lnTo>
                <a:lnTo>
                  <a:pt x="338" y="1437"/>
                </a:lnTo>
                <a:lnTo>
                  <a:pt x="334" y="1440"/>
                </a:lnTo>
                <a:lnTo>
                  <a:pt x="331" y="1443"/>
                </a:lnTo>
                <a:lnTo>
                  <a:pt x="329" y="1447"/>
                </a:lnTo>
                <a:lnTo>
                  <a:pt x="328" y="1453"/>
                </a:lnTo>
                <a:lnTo>
                  <a:pt x="328" y="1460"/>
                </a:lnTo>
                <a:lnTo>
                  <a:pt x="328" y="1460"/>
                </a:lnTo>
                <a:lnTo>
                  <a:pt x="329" y="1467"/>
                </a:lnTo>
                <a:lnTo>
                  <a:pt x="331" y="1474"/>
                </a:lnTo>
                <a:lnTo>
                  <a:pt x="333" y="1480"/>
                </a:lnTo>
                <a:lnTo>
                  <a:pt x="337" y="1486"/>
                </a:lnTo>
                <a:lnTo>
                  <a:pt x="342" y="1491"/>
                </a:lnTo>
                <a:lnTo>
                  <a:pt x="347" y="1496"/>
                </a:lnTo>
                <a:lnTo>
                  <a:pt x="355" y="1501"/>
                </a:lnTo>
                <a:lnTo>
                  <a:pt x="363" y="1505"/>
                </a:lnTo>
                <a:lnTo>
                  <a:pt x="363" y="1505"/>
                </a:lnTo>
                <a:lnTo>
                  <a:pt x="377" y="1509"/>
                </a:lnTo>
                <a:lnTo>
                  <a:pt x="396" y="1512"/>
                </a:lnTo>
                <a:lnTo>
                  <a:pt x="419" y="1513"/>
                </a:lnTo>
                <a:lnTo>
                  <a:pt x="444" y="1513"/>
                </a:lnTo>
                <a:lnTo>
                  <a:pt x="488" y="1513"/>
                </a:lnTo>
                <a:lnTo>
                  <a:pt x="503" y="1512"/>
                </a:lnTo>
                <a:lnTo>
                  <a:pt x="510" y="1510"/>
                </a:lnTo>
                <a:lnTo>
                  <a:pt x="510" y="1510"/>
                </a:lnTo>
                <a:lnTo>
                  <a:pt x="513" y="1508"/>
                </a:lnTo>
                <a:lnTo>
                  <a:pt x="518" y="1505"/>
                </a:lnTo>
                <a:lnTo>
                  <a:pt x="532" y="1500"/>
                </a:lnTo>
                <a:lnTo>
                  <a:pt x="550" y="1495"/>
                </a:lnTo>
                <a:lnTo>
                  <a:pt x="550" y="1495"/>
                </a:lnTo>
                <a:lnTo>
                  <a:pt x="558" y="1500"/>
                </a:lnTo>
                <a:lnTo>
                  <a:pt x="564" y="1503"/>
                </a:lnTo>
                <a:lnTo>
                  <a:pt x="570" y="1505"/>
                </a:lnTo>
                <a:lnTo>
                  <a:pt x="570" y="1505"/>
                </a:lnTo>
                <a:lnTo>
                  <a:pt x="581" y="1507"/>
                </a:lnTo>
                <a:lnTo>
                  <a:pt x="599" y="1508"/>
                </a:lnTo>
                <a:lnTo>
                  <a:pt x="608" y="1507"/>
                </a:lnTo>
                <a:lnTo>
                  <a:pt x="617" y="1505"/>
                </a:lnTo>
                <a:lnTo>
                  <a:pt x="619" y="1503"/>
                </a:lnTo>
                <a:lnTo>
                  <a:pt x="623" y="1501"/>
                </a:lnTo>
                <a:lnTo>
                  <a:pt x="624" y="1499"/>
                </a:lnTo>
                <a:lnTo>
                  <a:pt x="626" y="1495"/>
                </a:lnTo>
                <a:lnTo>
                  <a:pt x="626" y="1495"/>
                </a:lnTo>
                <a:lnTo>
                  <a:pt x="628" y="1477"/>
                </a:lnTo>
                <a:lnTo>
                  <a:pt x="632" y="1457"/>
                </a:lnTo>
                <a:lnTo>
                  <a:pt x="632" y="1438"/>
                </a:lnTo>
                <a:lnTo>
                  <a:pt x="632" y="1429"/>
                </a:lnTo>
                <a:lnTo>
                  <a:pt x="631" y="1424"/>
                </a:lnTo>
                <a:lnTo>
                  <a:pt x="631" y="1424"/>
                </a:lnTo>
                <a:lnTo>
                  <a:pt x="626" y="1417"/>
                </a:lnTo>
                <a:lnTo>
                  <a:pt x="622" y="1411"/>
                </a:lnTo>
                <a:lnTo>
                  <a:pt x="616" y="1404"/>
                </a:lnTo>
                <a:lnTo>
                  <a:pt x="616" y="1404"/>
                </a:lnTo>
                <a:lnTo>
                  <a:pt x="614" y="1384"/>
                </a:lnTo>
                <a:lnTo>
                  <a:pt x="614" y="1364"/>
                </a:lnTo>
                <a:lnTo>
                  <a:pt x="617" y="1342"/>
                </a:lnTo>
                <a:lnTo>
                  <a:pt x="617" y="1342"/>
                </a:lnTo>
                <a:lnTo>
                  <a:pt x="621" y="1323"/>
                </a:lnTo>
                <a:lnTo>
                  <a:pt x="626" y="1307"/>
                </a:lnTo>
                <a:lnTo>
                  <a:pt x="629" y="1284"/>
                </a:lnTo>
                <a:lnTo>
                  <a:pt x="636" y="1248"/>
                </a:lnTo>
                <a:lnTo>
                  <a:pt x="636" y="1248"/>
                </a:lnTo>
                <a:lnTo>
                  <a:pt x="645" y="1174"/>
                </a:lnTo>
                <a:lnTo>
                  <a:pt x="652" y="1095"/>
                </a:lnTo>
                <a:lnTo>
                  <a:pt x="652" y="1095"/>
                </a:lnTo>
                <a:lnTo>
                  <a:pt x="666" y="1095"/>
                </a:lnTo>
                <a:lnTo>
                  <a:pt x="681" y="1095"/>
                </a:lnTo>
                <a:lnTo>
                  <a:pt x="696" y="1094"/>
                </a:lnTo>
                <a:lnTo>
                  <a:pt x="711" y="1091"/>
                </a:lnTo>
                <a:lnTo>
                  <a:pt x="711" y="1091"/>
                </a:lnTo>
                <a:lnTo>
                  <a:pt x="753" y="1082"/>
                </a:lnTo>
                <a:lnTo>
                  <a:pt x="781" y="1075"/>
                </a:lnTo>
                <a:lnTo>
                  <a:pt x="797" y="1070"/>
                </a:lnTo>
                <a:lnTo>
                  <a:pt x="801" y="1067"/>
                </a:lnTo>
                <a:lnTo>
                  <a:pt x="802" y="1066"/>
                </a:lnTo>
                <a:lnTo>
                  <a:pt x="802" y="1066"/>
                </a:lnTo>
                <a:lnTo>
                  <a:pt x="805" y="1065"/>
                </a:lnTo>
                <a:lnTo>
                  <a:pt x="810" y="1062"/>
                </a:lnTo>
                <a:lnTo>
                  <a:pt x="825" y="1057"/>
                </a:lnTo>
                <a:lnTo>
                  <a:pt x="832" y="1053"/>
                </a:lnTo>
                <a:lnTo>
                  <a:pt x="840" y="1049"/>
                </a:lnTo>
                <a:lnTo>
                  <a:pt x="845" y="1046"/>
                </a:lnTo>
                <a:lnTo>
                  <a:pt x="846" y="1043"/>
                </a:lnTo>
                <a:lnTo>
                  <a:pt x="847" y="1041"/>
                </a:lnTo>
                <a:lnTo>
                  <a:pt x="847" y="1041"/>
                </a:lnTo>
                <a:lnTo>
                  <a:pt x="850" y="996"/>
                </a:lnTo>
                <a:lnTo>
                  <a:pt x="852" y="909"/>
                </a:lnTo>
                <a:lnTo>
                  <a:pt x="854" y="859"/>
                </a:lnTo>
                <a:lnTo>
                  <a:pt x="852" y="812"/>
                </a:lnTo>
                <a:lnTo>
                  <a:pt x="851" y="770"/>
                </a:lnTo>
                <a:lnTo>
                  <a:pt x="849" y="741"/>
                </a:lnTo>
                <a:lnTo>
                  <a:pt x="849" y="741"/>
                </a:lnTo>
                <a:lnTo>
                  <a:pt x="845" y="717"/>
                </a:lnTo>
                <a:lnTo>
                  <a:pt x="842" y="697"/>
                </a:lnTo>
                <a:lnTo>
                  <a:pt x="841" y="688"/>
                </a:lnTo>
                <a:lnTo>
                  <a:pt x="842" y="681"/>
                </a:lnTo>
                <a:lnTo>
                  <a:pt x="846" y="676"/>
                </a:lnTo>
                <a:lnTo>
                  <a:pt x="847" y="673"/>
                </a:lnTo>
                <a:lnTo>
                  <a:pt x="851" y="672"/>
                </a:lnTo>
                <a:lnTo>
                  <a:pt x="851" y="672"/>
                </a:lnTo>
                <a:lnTo>
                  <a:pt x="851" y="665"/>
                </a:lnTo>
                <a:lnTo>
                  <a:pt x="851" y="659"/>
                </a:lnTo>
                <a:lnTo>
                  <a:pt x="847" y="644"/>
                </a:lnTo>
                <a:lnTo>
                  <a:pt x="842" y="626"/>
                </a:lnTo>
                <a:lnTo>
                  <a:pt x="836" y="610"/>
                </a:lnTo>
                <a:lnTo>
                  <a:pt x="823" y="582"/>
                </a:lnTo>
                <a:lnTo>
                  <a:pt x="817" y="571"/>
                </a:lnTo>
                <a:lnTo>
                  <a:pt x="711" y="445"/>
                </a:lnTo>
                <a:lnTo>
                  <a:pt x="762" y="450"/>
                </a:lnTo>
                <a:lnTo>
                  <a:pt x="777" y="445"/>
                </a:lnTo>
                <a:lnTo>
                  <a:pt x="782" y="434"/>
                </a:lnTo>
                <a:lnTo>
                  <a:pt x="782" y="434"/>
                </a:lnTo>
                <a:lnTo>
                  <a:pt x="792" y="437"/>
                </a:lnTo>
                <a:lnTo>
                  <a:pt x="803" y="438"/>
                </a:lnTo>
                <a:lnTo>
                  <a:pt x="817" y="439"/>
                </a:lnTo>
                <a:lnTo>
                  <a:pt x="817" y="439"/>
                </a:lnTo>
                <a:lnTo>
                  <a:pt x="829" y="441"/>
                </a:lnTo>
                <a:lnTo>
                  <a:pt x="835" y="442"/>
                </a:lnTo>
                <a:lnTo>
                  <a:pt x="839" y="442"/>
                </a:lnTo>
                <a:lnTo>
                  <a:pt x="842" y="439"/>
                </a:lnTo>
                <a:lnTo>
                  <a:pt x="842" y="439"/>
                </a:lnTo>
                <a:lnTo>
                  <a:pt x="846" y="433"/>
                </a:lnTo>
                <a:lnTo>
                  <a:pt x="850" y="427"/>
                </a:lnTo>
                <a:lnTo>
                  <a:pt x="852" y="419"/>
                </a:lnTo>
                <a:lnTo>
                  <a:pt x="873" y="404"/>
                </a:lnTo>
                <a:lnTo>
                  <a:pt x="873" y="404"/>
                </a:lnTo>
                <a:lnTo>
                  <a:pt x="879" y="398"/>
                </a:lnTo>
                <a:lnTo>
                  <a:pt x="884" y="391"/>
                </a:lnTo>
                <a:lnTo>
                  <a:pt x="888" y="384"/>
                </a:lnTo>
                <a:lnTo>
                  <a:pt x="878" y="384"/>
                </a:lnTo>
                <a:lnTo>
                  <a:pt x="878" y="384"/>
                </a:lnTo>
                <a:lnTo>
                  <a:pt x="883" y="378"/>
                </a:lnTo>
                <a:lnTo>
                  <a:pt x="884" y="373"/>
                </a:lnTo>
                <a:lnTo>
                  <a:pt x="884" y="370"/>
                </a:lnTo>
                <a:lnTo>
                  <a:pt x="883" y="369"/>
                </a:lnTo>
                <a:lnTo>
                  <a:pt x="883" y="369"/>
                </a:lnTo>
                <a:lnTo>
                  <a:pt x="879" y="367"/>
                </a:lnTo>
                <a:lnTo>
                  <a:pt x="876" y="367"/>
                </a:lnTo>
                <a:lnTo>
                  <a:pt x="873" y="369"/>
                </a:lnTo>
                <a:lnTo>
                  <a:pt x="873" y="369"/>
                </a:lnTo>
                <a:lnTo>
                  <a:pt x="865" y="366"/>
                </a:lnTo>
                <a:lnTo>
                  <a:pt x="858" y="365"/>
                </a:lnTo>
                <a:lnTo>
                  <a:pt x="852" y="364"/>
                </a:lnTo>
                <a:lnTo>
                  <a:pt x="852" y="364"/>
                </a:lnTo>
                <a:lnTo>
                  <a:pt x="847" y="365"/>
                </a:lnTo>
                <a:lnTo>
                  <a:pt x="844" y="366"/>
                </a:lnTo>
                <a:lnTo>
                  <a:pt x="837" y="369"/>
                </a:lnTo>
                <a:lnTo>
                  <a:pt x="837" y="369"/>
                </a:lnTo>
                <a:lnTo>
                  <a:pt x="839" y="362"/>
                </a:lnTo>
                <a:lnTo>
                  <a:pt x="839" y="357"/>
                </a:lnTo>
                <a:lnTo>
                  <a:pt x="837" y="354"/>
                </a:lnTo>
                <a:lnTo>
                  <a:pt x="837" y="354"/>
                </a:lnTo>
                <a:lnTo>
                  <a:pt x="834" y="352"/>
                </a:lnTo>
                <a:lnTo>
                  <a:pt x="826" y="352"/>
                </a:lnTo>
                <a:lnTo>
                  <a:pt x="817" y="354"/>
                </a:lnTo>
                <a:lnTo>
                  <a:pt x="802" y="359"/>
                </a:lnTo>
                <a:lnTo>
                  <a:pt x="802" y="359"/>
                </a:lnTo>
                <a:lnTo>
                  <a:pt x="801" y="355"/>
                </a:lnTo>
                <a:lnTo>
                  <a:pt x="797" y="351"/>
                </a:lnTo>
                <a:lnTo>
                  <a:pt x="792" y="349"/>
                </a:lnTo>
                <a:lnTo>
                  <a:pt x="792" y="349"/>
                </a:lnTo>
                <a:lnTo>
                  <a:pt x="773" y="345"/>
                </a:lnTo>
                <a:lnTo>
                  <a:pt x="762" y="343"/>
                </a:lnTo>
                <a:lnTo>
                  <a:pt x="762" y="343"/>
                </a:lnTo>
                <a:lnTo>
                  <a:pt x="760" y="341"/>
                </a:lnTo>
                <a:lnTo>
                  <a:pt x="757" y="335"/>
                </a:lnTo>
                <a:lnTo>
                  <a:pt x="753" y="331"/>
                </a:lnTo>
                <a:lnTo>
                  <a:pt x="748" y="327"/>
                </a:lnTo>
                <a:lnTo>
                  <a:pt x="740" y="322"/>
                </a:lnTo>
                <a:lnTo>
                  <a:pt x="731" y="318"/>
                </a:lnTo>
                <a:lnTo>
                  <a:pt x="731" y="318"/>
                </a:lnTo>
                <a:lnTo>
                  <a:pt x="636" y="278"/>
                </a:lnTo>
                <a:lnTo>
                  <a:pt x="636" y="278"/>
                </a:lnTo>
                <a:lnTo>
                  <a:pt x="617" y="274"/>
                </a:lnTo>
                <a:lnTo>
                  <a:pt x="590" y="268"/>
                </a:lnTo>
                <a:lnTo>
                  <a:pt x="590" y="268"/>
                </a:lnTo>
                <a:lnTo>
                  <a:pt x="573" y="261"/>
                </a:lnTo>
                <a:lnTo>
                  <a:pt x="547" y="249"/>
                </a:lnTo>
                <a:lnTo>
                  <a:pt x="500" y="227"/>
                </a:lnTo>
                <a:lnTo>
                  <a:pt x="500" y="227"/>
                </a:lnTo>
                <a:lnTo>
                  <a:pt x="472" y="220"/>
                </a:lnTo>
                <a:lnTo>
                  <a:pt x="428" y="208"/>
                </a:lnTo>
                <a:lnTo>
                  <a:pt x="386" y="200"/>
                </a:lnTo>
                <a:lnTo>
                  <a:pt x="371" y="197"/>
                </a:lnTo>
                <a:lnTo>
                  <a:pt x="363" y="197"/>
                </a:lnTo>
                <a:lnTo>
                  <a:pt x="363" y="197"/>
                </a:lnTo>
                <a:lnTo>
                  <a:pt x="350" y="197"/>
                </a:lnTo>
                <a:lnTo>
                  <a:pt x="343" y="197"/>
                </a:lnTo>
                <a:lnTo>
                  <a:pt x="328" y="177"/>
                </a:lnTo>
                <a:lnTo>
                  <a:pt x="308" y="187"/>
                </a:lnTo>
                <a:lnTo>
                  <a:pt x="303" y="152"/>
                </a:lnTo>
                <a:lnTo>
                  <a:pt x="303" y="152"/>
                </a:lnTo>
                <a:lnTo>
                  <a:pt x="304" y="152"/>
                </a:lnTo>
                <a:lnTo>
                  <a:pt x="305" y="150"/>
                </a:lnTo>
                <a:lnTo>
                  <a:pt x="305" y="149"/>
                </a:lnTo>
                <a:lnTo>
                  <a:pt x="307" y="145"/>
                </a:lnTo>
                <a:lnTo>
                  <a:pt x="305" y="140"/>
                </a:lnTo>
                <a:lnTo>
                  <a:pt x="304" y="133"/>
                </a:lnTo>
                <a:lnTo>
                  <a:pt x="302" y="124"/>
                </a:lnTo>
                <a:lnTo>
                  <a:pt x="302" y="124"/>
                </a:lnTo>
                <a:lnTo>
                  <a:pt x="304" y="121"/>
                </a:lnTo>
                <a:lnTo>
                  <a:pt x="305" y="119"/>
                </a:lnTo>
                <a:lnTo>
                  <a:pt x="307" y="115"/>
                </a:lnTo>
                <a:lnTo>
                  <a:pt x="307" y="110"/>
                </a:lnTo>
                <a:lnTo>
                  <a:pt x="308" y="106"/>
                </a:lnTo>
                <a:lnTo>
                  <a:pt x="308" y="106"/>
                </a:lnTo>
                <a:lnTo>
                  <a:pt x="309" y="105"/>
                </a:lnTo>
                <a:lnTo>
                  <a:pt x="309" y="102"/>
                </a:lnTo>
                <a:lnTo>
                  <a:pt x="307" y="98"/>
                </a:lnTo>
                <a:lnTo>
                  <a:pt x="303" y="96"/>
                </a:lnTo>
                <a:lnTo>
                  <a:pt x="303" y="96"/>
                </a:lnTo>
                <a:lnTo>
                  <a:pt x="308" y="93"/>
                </a:lnTo>
                <a:lnTo>
                  <a:pt x="318" y="91"/>
                </a:lnTo>
                <a:lnTo>
                  <a:pt x="318" y="91"/>
                </a:lnTo>
                <a:lnTo>
                  <a:pt x="324" y="90"/>
                </a:lnTo>
                <a:lnTo>
                  <a:pt x="328" y="86"/>
                </a:lnTo>
                <a:lnTo>
                  <a:pt x="328" y="86"/>
                </a:lnTo>
                <a:lnTo>
                  <a:pt x="333" y="78"/>
                </a:lnTo>
                <a:lnTo>
                  <a:pt x="337" y="66"/>
                </a:lnTo>
                <a:lnTo>
                  <a:pt x="338" y="59"/>
                </a:lnTo>
                <a:lnTo>
                  <a:pt x="339" y="51"/>
                </a:lnTo>
                <a:lnTo>
                  <a:pt x="339" y="43"/>
                </a:lnTo>
                <a:lnTo>
                  <a:pt x="338" y="35"/>
                </a:lnTo>
                <a:lnTo>
                  <a:pt x="338" y="35"/>
                </a:lnTo>
                <a:lnTo>
                  <a:pt x="336" y="29"/>
                </a:lnTo>
                <a:lnTo>
                  <a:pt x="332" y="24"/>
                </a:lnTo>
                <a:lnTo>
                  <a:pt x="327" y="20"/>
                </a:lnTo>
                <a:lnTo>
                  <a:pt x="322" y="16"/>
                </a:lnTo>
                <a:lnTo>
                  <a:pt x="309" y="14"/>
                </a:lnTo>
                <a:lnTo>
                  <a:pt x="298" y="10"/>
                </a:lnTo>
                <a:lnTo>
                  <a:pt x="298" y="10"/>
                </a:lnTo>
                <a:lnTo>
                  <a:pt x="293" y="9"/>
                </a:lnTo>
                <a:lnTo>
                  <a:pt x="290" y="9"/>
                </a:lnTo>
                <a:lnTo>
                  <a:pt x="288" y="9"/>
                </a:lnTo>
                <a:lnTo>
                  <a:pt x="287" y="10"/>
                </a:lnTo>
                <a:lnTo>
                  <a:pt x="285" y="13"/>
                </a:lnTo>
                <a:lnTo>
                  <a:pt x="283" y="15"/>
                </a:lnTo>
                <a:lnTo>
                  <a:pt x="283" y="15"/>
                </a:lnTo>
                <a:lnTo>
                  <a:pt x="279" y="15"/>
                </a:lnTo>
                <a:lnTo>
                  <a:pt x="275" y="14"/>
                </a:lnTo>
                <a:lnTo>
                  <a:pt x="263" y="10"/>
                </a:lnTo>
                <a:lnTo>
                  <a:pt x="263" y="10"/>
                </a:lnTo>
                <a:lnTo>
                  <a:pt x="259" y="10"/>
                </a:lnTo>
                <a:lnTo>
                  <a:pt x="256" y="10"/>
                </a:lnTo>
                <a:lnTo>
                  <a:pt x="251" y="11"/>
                </a:lnTo>
                <a:lnTo>
                  <a:pt x="242" y="14"/>
                </a:lnTo>
                <a:lnTo>
                  <a:pt x="227" y="15"/>
                </a:lnTo>
                <a:lnTo>
                  <a:pt x="227" y="15"/>
                </a:lnTo>
                <a:lnTo>
                  <a:pt x="213" y="15"/>
                </a:lnTo>
                <a:lnTo>
                  <a:pt x="203" y="16"/>
                </a:lnTo>
                <a:lnTo>
                  <a:pt x="203" y="16"/>
                </a:lnTo>
                <a:lnTo>
                  <a:pt x="197" y="15"/>
                </a:lnTo>
                <a:lnTo>
                  <a:pt x="197" y="15"/>
                </a:lnTo>
                <a:lnTo>
                  <a:pt x="181" y="9"/>
                </a:lnTo>
                <a:lnTo>
                  <a:pt x="169" y="5"/>
                </a:lnTo>
                <a:lnTo>
                  <a:pt x="158" y="3"/>
                </a:lnTo>
                <a:lnTo>
                  <a:pt x="140" y="0"/>
                </a:lnTo>
                <a:lnTo>
                  <a:pt x="140" y="0"/>
                </a:lnTo>
                <a:lnTo>
                  <a:pt x="123" y="0"/>
                </a:lnTo>
                <a:lnTo>
                  <a:pt x="110" y="1"/>
                </a:lnTo>
                <a:lnTo>
                  <a:pt x="101" y="3"/>
                </a:lnTo>
                <a:lnTo>
                  <a:pt x="91" y="4"/>
                </a:lnTo>
                <a:lnTo>
                  <a:pt x="91" y="4"/>
                </a:lnTo>
                <a:lnTo>
                  <a:pt x="86" y="5"/>
                </a:lnTo>
                <a:lnTo>
                  <a:pt x="80" y="8"/>
                </a:lnTo>
                <a:lnTo>
                  <a:pt x="67" y="13"/>
                </a:lnTo>
                <a:lnTo>
                  <a:pt x="55" y="19"/>
                </a:lnTo>
                <a:lnTo>
                  <a:pt x="46" y="25"/>
                </a:lnTo>
                <a:lnTo>
                  <a:pt x="46" y="25"/>
                </a:lnTo>
                <a:lnTo>
                  <a:pt x="36" y="32"/>
                </a:lnTo>
                <a:lnTo>
                  <a:pt x="28" y="38"/>
                </a:lnTo>
                <a:lnTo>
                  <a:pt x="22" y="43"/>
                </a:lnTo>
                <a:lnTo>
                  <a:pt x="14" y="51"/>
                </a:lnTo>
                <a:lnTo>
                  <a:pt x="8" y="59"/>
                </a:lnTo>
                <a:lnTo>
                  <a:pt x="3" y="69"/>
                </a:lnTo>
                <a:lnTo>
                  <a:pt x="0" y="81"/>
                </a:lnTo>
                <a:lnTo>
                  <a:pt x="0" y="81"/>
                </a:lnTo>
                <a:lnTo>
                  <a:pt x="0" y="92"/>
                </a:lnTo>
                <a:lnTo>
                  <a:pt x="0" y="102"/>
                </a:lnTo>
                <a:lnTo>
                  <a:pt x="2" y="111"/>
                </a:lnTo>
                <a:lnTo>
                  <a:pt x="4" y="119"/>
                </a:lnTo>
                <a:lnTo>
                  <a:pt x="9" y="129"/>
                </a:lnTo>
                <a:lnTo>
                  <a:pt x="11" y="130"/>
                </a:lnTo>
                <a:lnTo>
                  <a:pt x="12" y="130"/>
                </a:lnTo>
                <a:lnTo>
                  <a:pt x="12" y="130"/>
                </a:lnTo>
                <a:lnTo>
                  <a:pt x="11" y="111"/>
                </a:lnTo>
                <a:lnTo>
                  <a:pt x="11" y="111"/>
                </a:lnTo>
                <a:lnTo>
                  <a:pt x="13" y="120"/>
                </a:lnTo>
                <a:lnTo>
                  <a:pt x="17" y="128"/>
                </a:lnTo>
                <a:lnTo>
                  <a:pt x="21" y="136"/>
                </a:lnTo>
                <a:lnTo>
                  <a:pt x="21" y="136"/>
                </a:lnTo>
                <a:lnTo>
                  <a:pt x="28" y="146"/>
                </a:lnTo>
                <a:lnTo>
                  <a:pt x="29" y="149"/>
                </a:lnTo>
                <a:lnTo>
                  <a:pt x="31" y="146"/>
                </a:lnTo>
                <a:lnTo>
                  <a:pt x="31" y="146"/>
                </a:lnTo>
                <a:lnTo>
                  <a:pt x="32" y="143"/>
                </a:lnTo>
                <a:lnTo>
                  <a:pt x="34" y="139"/>
                </a:lnTo>
                <a:lnTo>
                  <a:pt x="38" y="134"/>
                </a:lnTo>
                <a:lnTo>
                  <a:pt x="48" y="157"/>
                </a:lnTo>
                <a:lnTo>
                  <a:pt x="58" y="135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6A790E3-6B03-D68C-8800-AE22DD9E04AD}"/>
              </a:ext>
            </a:extLst>
          </p:cNvPr>
          <p:cNvGrpSpPr/>
          <p:nvPr/>
        </p:nvGrpSpPr>
        <p:grpSpPr>
          <a:xfrm>
            <a:off x="4415065" y="3886444"/>
            <a:ext cx="1246511" cy="2452359"/>
            <a:chOff x="8088313" y="3641725"/>
            <a:chExt cx="1411288" cy="2776538"/>
          </a:xfrm>
        </p:grpSpPr>
        <p:sp>
          <p:nvSpPr>
            <p:cNvPr id="6" name="Freeform 14">
              <a:extLst>
                <a:ext uri="{FF2B5EF4-FFF2-40B4-BE49-F238E27FC236}">
                  <a16:creationId xmlns:a16="http://schemas.microsoft.com/office/drawing/2014/main" id="{A5D436EB-6C5C-A6E5-F4AB-B1E9391EA2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88313" y="3641725"/>
              <a:ext cx="1411288" cy="2776538"/>
            </a:xfrm>
            <a:custGeom>
              <a:avLst/>
              <a:gdLst>
                <a:gd name="T0" fmla="*/ 165 w 889"/>
                <a:gd name="T1" fmla="*/ 2 h 1749"/>
                <a:gd name="T2" fmla="*/ 131 w 889"/>
                <a:gd name="T3" fmla="*/ 27 h 1749"/>
                <a:gd name="T4" fmla="*/ 39 w 889"/>
                <a:gd name="T5" fmla="*/ 100 h 1749"/>
                <a:gd name="T6" fmla="*/ 27 w 889"/>
                <a:gd name="T7" fmla="*/ 229 h 1749"/>
                <a:gd name="T8" fmla="*/ 35 w 889"/>
                <a:gd name="T9" fmla="*/ 341 h 1749"/>
                <a:gd name="T10" fmla="*/ 77 w 889"/>
                <a:gd name="T11" fmla="*/ 334 h 1749"/>
                <a:gd name="T12" fmla="*/ 107 w 889"/>
                <a:gd name="T13" fmla="*/ 330 h 1749"/>
                <a:gd name="T14" fmla="*/ 67 w 889"/>
                <a:gd name="T15" fmla="*/ 441 h 1749"/>
                <a:gd name="T16" fmla="*/ 16 w 889"/>
                <a:gd name="T17" fmla="*/ 936 h 1749"/>
                <a:gd name="T18" fmla="*/ 11 w 889"/>
                <a:gd name="T19" fmla="*/ 1012 h 1749"/>
                <a:gd name="T20" fmla="*/ 32 w 889"/>
                <a:gd name="T21" fmla="*/ 1012 h 1749"/>
                <a:gd name="T22" fmla="*/ 49 w 889"/>
                <a:gd name="T23" fmla="*/ 1045 h 1749"/>
                <a:gd name="T24" fmla="*/ 84 w 889"/>
                <a:gd name="T25" fmla="*/ 1026 h 1749"/>
                <a:gd name="T26" fmla="*/ 119 w 889"/>
                <a:gd name="T27" fmla="*/ 1021 h 1749"/>
                <a:gd name="T28" fmla="*/ 153 w 889"/>
                <a:gd name="T29" fmla="*/ 1157 h 1749"/>
                <a:gd name="T30" fmla="*/ 132 w 889"/>
                <a:gd name="T31" fmla="*/ 1350 h 1749"/>
                <a:gd name="T32" fmla="*/ 168 w 889"/>
                <a:gd name="T33" fmla="*/ 1376 h 1749"/>
                <a:gd name="T34" fmla="*/ 164 w 889"/>
                <a:gd name="T35" fmla="*/ 1574 h 1749"/>
                <a:gd name="T36" fmla="*/ 126 w 889"/>
                <a:gd name="T37" fmla="*/ 1667 h 1749"/>
                <a:gd name="T38" fmla="*/ 153 w 889"/>
                <a:gd name="T39" fmla="*/ 1749 h 1749"/>
                <a:gd name="T40" fmla="*/ 251 w 889"/>
                <a:gd name="T41" fmla="*/ 1729 h 1749"/>
                <a:gd name="T42" fmla="*/ 403 w 889"/>
                <a:gd name="T43" fmla="*/ 1689 h 1749"/>
                <a:gd name="T44" fmla="*/ 344 w 889"/>
                <a:gd name="T45" fmla="*/ 1643 h 1749"/>
                <a:gd name="T46" fmla="*/ 258 w 889"/>
                <a:gd name="T47" fmla="*/ 1628 h 1749"/>
                <a:gd name="T48" fmla="*/ 240 w 889"/>
                <a:gd name="T49" fmla="*/ 1600 h 1749"/>
                <a:gd name="T50" fmla="*/ 333 w 889"/>
                <a:gd name="T51" fmla="*/ 1387 h 1749"/>
                <a:gd name="T52" fmla="*/ 431 w 889"/>
                <a:gd name="T53" fmla="*/ 1367 h 1749"/>
                <a:gd name="T54" fmla="*/ 460 w 889"/>
                <a:gd name="T55" fmla="*/ 1406 h 1749"/>
                <a:gd name="T56" fmla="*/ 561 w 889"/>
                <a:gd name="T57" fmla="*/ 1588 h 1749"/>
                <a:gd name="T58" fmla="*/ 565 w 889"/>
                <a:gd name="T59" fmla="*/ 1674 h 1749"/>
                <a:gd name="T60" fmla="*/ 640 w 889"/>
                <a:gd name="T61" fmla="*/ 1722 h 1749"/>
                <a:gd name="T62" fmla="*/ 812 w 889"/>
                <a:gd name="T63" fmla="*/ 1723 h 1749"/>
                <a:gd name="T64" fmla="*/ 793 w 889"/>
                <a:gd name="T65" fmla="*/ 1659 h 1749"/>
                <a:gd name="T66" fmla="*/ 667 w 889"/>
                <a:gd name="T67" fmla="*/ 1588 h 1749"/>
                <a:gd name="T68" fmla="*/ 608 w 889"/>
                <a:gd name="T69" fmla="*/ 1525 h 1749"/>
                <a:gd name="T70" fmla="*/ 553 w 889"/>
                <a:gd name="T71" fmla="*/ 1318 h 1749"/>
                <a:gd name="T72" fmla="*/ 551 w 889"/>
                <a:gd name="T73" fmla="*/ 1209 h 1749"/>
                <a:gd name="T74" fmla="*/ 495 w 889"/>
                <a:gd name="T75" fmla="*/ 968 h 1749"/>
                <a:gd name="T76" fmla="*/ 500 w 889"/>
                <a:gd name="T77" fmla="*/ 860 h 1749"/>
                <a:gd name="T78" fmla="*/ 435 w 889"/>
                <a:gd name="T79" fmla="*/ 465 h 1749"/>
                <a:gd name="T80" fmla="*/ 678 w 889"/>
                <a:gd name="T81" fmla="*/ 264 h 1749"/>
                <a:gd name="T82" fmla="*/ 756 w 889"/>
                <a:gd name="T83" fmla="*/ 223 h 1749"/>
                <a:gd name="T84" fmla="*/ 858 w 889"/>
                <a:gd name="T85" fmla="*/ 168 h 1749"/>
                <a:gd name="T86" fmla="*/ 858 w 889"/>
                <a:gd name="T87" fmla="*/ 138 h 1749"/>
                <a:gd name="T88" fmla="*/ 884 w 889"/>
                <a:gd name="T89" fmla="*/ 52 h 1749"/>
                <a:gd name="T90" fmla="*/ 884 w 889"/>
                <a:gd name="T91" fmla="*/ 17 h 1749"/>
                <a:gd name="T92" fmla="*/ 848 w 889"/>
                <a:gd name="T93" fmla="*/ 22 h 1749"/>
                <a:gd name="T94" fmla="*/ 776 w 889"/>
                <a:gd name="T95" fmla="*/ 129 h 1749"/>
                <a:gd name="T96" fmla="*/ 666 w 889"/>
                <a:gd name="T97" fmla="*/ 161 h 1749"/>
                <a:gd name="T98" fmla="*/ 460 w 889"/>
                <a:gd name="T99" fmla="*/ 239 h 1749"/>
                <a:gd name="T100" fmla="*/ 390 w 889"/>
                <a:gd name="T101" fmla="*/ 254 h 1749"/>
                <a:gd name="T102" fmla="*/ 328 w 889"/>
                <a:gd name="T103" fmla="*/ 223 h 1749"/>
                <a:gd name="T104" fmla="*/ 320 w 889"/>
                <a:gd name="T105" fmla="*/ 160 h 1749"/>
                <a:gd name="T106" fmla="*/ 289 w 889"/>
                <a:gd name="T107" fmla="*/ 103 h 1749"/>
                <a:gd name="T108" fmla="*/ 304 w 889"/>
                <a:gd name="T109" fmla="*/ 47 h 1749"/>
                <a:gd name="T110" fmla="*/ 142 w 889"/>
                <a:gd name="T111" fmla="*/ 977 h 1749"/>
                <a:gd name="T112" fmla="*/ 127 w 889"/>
                <a:gd name="T113" fmla="*/ 926 h 1749"/>
                <a:gd name="T114" fmla="*/ 144 w 889"/>
                <a:gd name="T115" fmla="*/ 7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89" h="1749">
                  <a:moveTo>
                    <a:pt x="258" y="22"/>
                  </a:moveTo>
                  <a:lnTo>
                    <a:pt x="258" y="22"/>
                  </a:lnTo>
                  <a:lnTo>
                    <a:pt x="256" y="19"/>
                  </a:lnTo>
                  <a:lnTo>
                    <a:pt x="247" y="13"/>
                  </a:lnTo>
                  <a:lnTo>
                    <a:pt x="234" y="6"/>
                  </a:lnTo>
                  <a:lnTo>
                    <a:pt x="227" y="3"/>
                  </a:lnTo>
                  <a:lnTo>
                    <a:pt x="218" y="2"/>
                  </a:lnTo>
                  <a:lnTo>
                    <a:pt x="218" y="2"/>
                  </a:lnTo>
                  <a:lnTo>
                    <a:pt x="200" y="0"/>
                  </a:lnTo>
                  <a:lnTo>
                    <a:pt x="182" y="0"/>
                  </a:lnTo>
                  <a:lnTo>
                    <a:pt x="165" y="2"/>
                  </a:lnTo>
                  <a:lnTo>
                    <a:pt x="159" y="4"/>
                  </a:lnTo>
                  <a:lnTo>
                    <a:pt x="153" y="7"/>
                  </a:lnTo>
                  <a:lnTo>
                    <a:pt x="153" y="7"/>
                  </a:lnTo>
                  <a:lnTo>
                    <a:pt x="148" y="11"/>
                  </a:lnTo>
                  <a:lnTo>
                    <a:pt x="144" y="14"/>
                  </a:lnTo>
                  <a:lnTo>
                    <a:pt x="139" y="21"/>
                  </a:lnTo>
                  <a:lnTo>
                    <a:pt x="135" y="26"/>
                  </a:lnTo>
                  <a:lnTo>
                    <a:pt x="134" y="27"/>
                  </a:lnTo>
                  <a:lnTo>
                    <a:pt x="132" y="27"/>
                  </a:lnTo>
                  <a:lnTo>
                    <a:pt x="132" y="27"/>
                  </a:lnTo>
                  <a:lnTo>
                    <a:pt x="131" y="27"/>
                  </a:lnTo>
                  <a:lnTo>
                    <a:pt x="127" y="27"/>
                  </a:lnTo>
                  <a:lnTo>
                    <a:pt x="117" y="30"/>
                  </a:lnTo>
                  <a:lnTo>
                    <a:pt x="103" y="37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62" y="65"/>
                  </a:lnTo>
                  <a:lnTo>
                    <a:pt x="54" y="72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43" y="90"/>
                  </a:lnTo>
                  <a:lnTo>
                    <a:pt x="39" y="100"/>
                  </a:lnTo>
                  <a:lnTo>
                    <a:pt x="34" y="122"/>
                  </a:lnTo>
                  <a:lnTo>
                    <a:pt x="27" y="153"/>
                  </a:lnTo>
                  <a:lnTo>
                    <a:pt x="27" y="153"/>
                  </a:lnTo>
                  <a:lnTo>
                    <a:pt x="27" y="158"/>
                  </a:lnTo>
                  <a:lnTo>
                    <a:pt x="27" y="165"/>
                  </a:lnTo>
                  <a:lnTo>
                    <a:pt x="29" y="184"/>
                  </a:lnTo>
                  <a:lnTo>
                    <a:pt x="30" y="195"/>
                  </a:lnTo>
                  <a:lnTo>
                    <a:pt x="30" y="206"/>
                  </a:lnTo>
                  <a:lnTo>
                    <a:pt x="29" y="218"/>
                  </a:lnTo>
                  <a:lnTo>
                    <a:pt x="27" y="229"/>
                  </a:lnTo>
                  <a:lnTo>
                    <a:pt x="27" y="229"/>
                  </a:lnTo>
                  <a:lnTo>
                    <a:pt x="20" y="249"/>
                  </a:lnTo>
                  <a:lnTo>
                    <a:pt x="13" y="266"/>
                  </a:lnTo>
                  <a:lnTo>
                    <a:pt x="6" y="280"/>
                  </a:lnTo>
                  <a:lnTo>
                    <a:pt x="21" y="280"/>
                  </a:lnTo>
                  <a:lnTo>
                    <a:pt x="21" y="300"/>
                  </a:lnTo>
                  <a:lnTo>
                    <a:pt x="21" y="300"/>
                  </a:lnTo>
                  <a:lnTo>
                    <a:pt x="23" y="307"/>
                  </a:lnTo>
                  <a:lnTo>
                    <a:pt x="25" y="315"/>
                  </a:lnTo>
                  <a:lnTo>
                    <a:pt x="32" y="330"/>
                  </a:lnTo>
                  <a:lnTo>
                    <a:pt x="32" y="330"/>
                  </a:lnTo>
                  <a:lnTo>
                    <a:pt x="35" y="341"/>
                  </a:lnTo>
                  <a:lnTo>
                    <a:pt x="37" y="345"/>
                  </a:lnTo>
                  <a:lnTo>
                    <a:pt x="52" y="330"/>
                  </a:lnTo>
                  <a:lnTo>
                    <a:pt x="52" y="330"/>
                  </a:lnTo>
                  <a:lnTo>
                    <a:pt x="56" y="334"/>
                  </a:lnTo>
                  <a:lnTo>
                    <a:pt x="62" y="340"/>
                  </a:lnTo>
                  <a:lnTo>
                    <a:pt x="62" y="340"/>
                  </a:lnTo>
                  <a:lnTo>
                    <a:pt x="69" y="344"/>
                  </a:lnTo>
                  <a:lnTo>
                    <a:pt x="72" y="345"/>
                  </a:lnTo>
                  <a:lnTo>
                    <a:pt x="72" y="345"/>
                  </a:lnTo>
                  <a:lnTo>
                    <a:pt x="74" y="339"/>
                  </a:lnTo>
                  <a:lnTo>
                    <a:pt x="77" y="334"/>
                  </a:lnTo>
                  <a:lnTo>
                    <a:pt x="77" y="330"/>
                  </a:lnTo>
                  <a:lnTo>
                    <a:pt x="77" y="330"/>
                  </a:lnTo>
                  <a:lnTo>
                    <a:pt x="78" y="330"/>
                  </a:lnTo>
                  <a:lnTo>
                    <a:pt x="82" y="334"/>
                  </a:lnTo>
                  <a:lnTo>
                    <a:pt x="87" y="340"/>
                  </a:lnTo>
                  <a:lnTo>
                    <a:pt x="97" y="320"/>
                  </a:lnTo>
                  <a:lnTo>
                    <a:pt x="97" y="320"/>
                  </a:lnTo>
                  <a:lnTo>
                    <a:pt x="100" y="324"/>
                  </a:lnTo>
                  <a:lnTo>
                    <a:pt x="103" y="326"/>
                  </a:lnTo>
                  <a:lnTo>
                    <a:pt x="107" y="330"/>
                  </a:lnTo>
                  <a:lnTo>
                    <a:pt x="107" y="330"/>
                  </a:lnTo>
                  <a:lnTo>
                    <a:pt x="115" y="334"/>
                  </a:lnTo>
                  <a:lnTo>
                    <a:pt x="117" y="335"/>
                  </a:lnTo>
                  <a:lnTo>
                    <a:pt x="117" y="335"/>
                  </a:lnTo>
                  <a:lnTo>
                    <a:pt x="107" y="362"/>
                  </a:lnTo>
                  <a:lnTo>
                    <a:pt x="98" y="383"/>
                  </a:lnTo>
                  <a:lnTo>
                    <a:pt x="92" y="396"/>
                  </a:lnTo>
                  <a:lnTo>
                    <a:pt x="92" y="396"/>
                  </a:lnTo>
                  <a:lnTo>
                    <a:pt x="78" y="420"/>
                  </a:lnTo>
                  <a:lnTo>
                    <a:pt x="71" y="432"/>
                  </a:lnTo>
                  <a:lnTo>
                    <a:pt x="68" y="437"/>
                  </a:lnTo>
                  <a:lnTo>
                    <a:pt x="67" y="441"/>
                  </a:lnTo>
                  <a:lnTo>
                    <a:pt x="67" y="441"/>
                  </a:lnTo>
                  <a:lnTo>
                    <a:pt x="59" y="531"/>
                  </a:lnTo>
                  <a:lnTo>
                    <a:pt x="53" y="594"/>
                  </a:lnTo>
                  <a:lnTo>
                    <a:pt x="49" y="619"/>
                  </a:lnTo>
                  <a:lnTo>
                    <a:pt x="47" y="633"/>
                  </a:lnTo>
                  <a:lnTo>
                    <a:pt x="47" y="633"/>
                  </a:lnTo>
                  <a:lnTo>
                    <a:pt x="43" y="652"/>
                  </a:lnTo>
                  <a:lnTo>
                    <a:pt x="39" y="690"/>
                  </a:lnTo>
                  <a:lnTo>
                    <a:pt x="29" y="791"/>
                  </a:lnTo>
                  <a:lnTo>
                    <a:pt x="20" y="889"/>
                  </a:lnTo>
                  <a:lnTo>
                    <a:pt x="16" y="936"/>
                  </a:lnTo>
                  <a:lnTo>
                    <a:pt x="16" y="936"/>
                  </a:lnTo>
                  <a:lnTo>
                    <a:pt x="19" y="941"/>
                  </a:lnTo>
                  <a:lnTo>
                    <a:pt x="21" y="945"/>
                  </a:lnTo>
                  <a:lnTo>
                    <a:pt x="27" y="951"/>
                  </a:lnTo>
                  <a:lnTo>
                    <a:pt x="21" y="967"/>
                  </a:lnTo>
                  <a:lnTo>
                    <a:pt x="27" y="977"/>
                  </a:lnTo>
                  <a:lnTo>
                    <a:pt x="27" y="977"/>
                  </a:lnTo>
                  <a:lnTo>
                    <a:pt x="21" y="992"/>
                  </a:lnTo>
                  <a:lnTo>
                    <a:pt x="16" y="1004"/>
                  </a:lnTo>
                  <a:lnTo>
                    <a:pt x="11" y="1012"/>
                  </a:lnTo>
                  <a:lnTo>
                    <a:pt x="11" y="1012"/>
                  </a:lnTo>
                  <a:lnTo>
                    <a:pt x="6" y="1020"/>
                  </a:lnTo>
                  <a:lnTo>
                    <a:pt x="3" y="1031"/>
                  </a:lnTo>
                  <a:lnTo>
                    <a:pt x="0" y="1041"/>
                  </a:lnTo>
                  <a:lnTo>
                    <a:pt x="0" y="1045"/>
                  </a:lnTo>
                  <a:lnTo>
                    <a:pt x="1" y="1047"/>
                  </a:lnTo>
                  <a:lnTo>
                    <a:pt x="1" y="1047"/>
                  </a:lnTo>
                  <a:lnTo>
                    <a:pt x="3" y="1047"/>
                  </a:lnTo>
                  <a:lnTo>
                    <a:pt x="4" y="1047"/>
                  </a:lnTo>
                  <a:lnTo>
                    <a:pt x="9" y="1044"/>
                  </a:lnTo>
                  <a:lnTo>
                    <a:pt x="19" y="1031"/>
                  </a:lnTo>
                  <a:lnTo>
                    <a:pt x="32" y="1012"/>
                  </a:lnTo>
                  <a:lnTo>
                    <a:pt x="32" y="1012"/>
                  </a:lnTo>
                  <a:lnTo>
                    <a:pt x="32" y="1020"/>
                  </a:lnTo>
                  <a:lnTo>
                    <a:pt x="34" y="1037"/>
                  </a:lnTo>
                  <a:lnTo>
                    <a:pt x="35" y="1046"/>
                  </a:lnTo>
                  <a:lnTo>
                    <a:pt x="37" y="1054"/>
                  </a:lnTo>
                  <a:lnTo>
                    <a:pt x="39" y="1057"/>
                  </a:lnTo>
                  <a:lnTo>
                    <a:pt x="40" y="1059"/>
                  </a:lnTo>
                  <a:lnTo>
                    <a:pt x="42" y="1057"/>
                  </a:lnTo>
                  <a:lnTo>
                    <a:pt x="42" y="1057"/>
                  </a:lnTo>
                  <a:lnTo>
                    <a:pt x="47" y="1051"/>
                  </a:lnTo>
                  <a:lnTo>
                    <a:pt x="49" y="1045"/>
                  </a:lnTo>
                  <a:lnTo>
                    <a:pt x="52" y="1037"/>
                  </a:lnTo>
                  <a:lnTo>
                    <a:pt x="52" y="1037"/>
                  </a:lnTo>
                  <a:lnTo>
                    <a:pt x="53" y="1042"/>
                  </a:lnTo>
                  <a:lnTo>
                    <a:pt x="57" y="1051"/>
                  </a:lnTo>
                  <a:lnTo>
                    <a:pt x="59" y="1055"/>
                  </a:lnTo>
                  <a:lnTo>
                    <a:pt x="62" y="1059"/>
                  </a:lnTo>
                  <a:lnTo>
                    <a:pt x="64" y="1060"/>
                  </a:lnTo>
                  <a:lnTo>
                    <a:pt x="67" y="1057"/>
                  </a:lnTo>
                  <a:lnTo>
                    <a:pt x="67" y="1057"/>
                  </a:lnTo>
                  <a:lnTo>
                    <a:pt x="74" y="1045"/>
                  </a:lnTo>
                  <a:lnTo>
                    <a:pt x="84" y="1026"/>
                  </a:lnTo>
                  <a:lnTo>
                    <a:pt x="97" y="1002"/>
                  </a:lnTo>
                  <a:lnTo>
                    <a:pt x="97" y="1002"/>
                  </a:lnTo>
                  <a:lnTo>
                    <a:pt x="101" y="1031"/>
                  </a:lnTo>
                  <a:lnTo>
                    <a:pt x="103" y="1050"/>
                  </a:lnTo>
                  <a:lnTo>
                    <a:pt x="106" y="1056"/>
                  </a:lnTo>
                  <a:lnTo>
                    <a:pt x="106" y="1057"/>
                  </a:lnTo>
                  <a:lnTo>
                    <a:pt x="107" y="1057"/>
                  </a:lnTo>
                  <a:lnTo>
                    <a:pt x="107" y="1057"/>
                  </a:lnTo>
                  <a:lnTo>
                    <a:pt x="110" y="1054"/>
                  </a:lnTo>
                  <a:lnTo>
                    <a:pt x="112" y="1045"/>
                  </a:lnTo>
                  <a:lnTo>
                    <a:pt x="119" y="1021"/>
                  </a:lnTo>
                  <a:lnTo>
                    <a:pt x="127" y="987"/>
                  </a:lnTo>
                  <a:lnTo>
                    <a:pt x="127" y="987"/>
                  </a:lnTo>
                  <a:lnTo>
                    <a:pt x="132" y="996"/>
                  </a:lnTo>
                  <a:lnTo>
                    <a:pt x="139" y="1003"/>
                  </a:lnTo>
                  <a:lnTo>
                    <a:pt x="148" y="1012"/>
                  </a:lnTo>
                  <a:lnTo>
                    <a:pt x="148" y="1012"/>
                  </a:lnTo>
                  <a:lnTo>
                    <a:pt x="156" y="1018"/>
                  </a:lnTo>
                  <a:lnTo>
                    <a:pt x="161" y="1025"/>
                  </a:lnTo>
                  <a:lnTo>
                    <a:pt x="161" y="1025"/>
                  </a:lnTo>
                  <a:lnTo>
                    <a:pt x="155" y="1116"/>
                  </a:lnTo>
                  <a:lnTo>
                    <a:pt x="153" y="1157"/>
                  </a:lnTo>
                  <a:lnTo>
                    <a:pt x="153" y="1184"/>
                  </a:lnTo>
                  <a:lnTo>
                    <a:pt x="153" y="1184"/>
                  </a:lnTo>
                  <a:lnTo>
                    <a:pt x="154" y="1208"/>
                  </a:lnTo>
                  <a:lnTo>
                    <a:pt x="155" y="1238"/>
                  </a:lnTo>
                  <a:lnTo>
                    <a:pt x="154" y="1254"/>
                  </a:lnTo>
                  <a:lnTo>
                    <a:pt x="154" y="1271"/>
                  </a:lnTo>
                  <a:lnTo>
                    <a:pt x="151" y="1286"/>
                  </a:lnTo>
                  <a:lnTo>
                    <a:pt x="148" y="1300"/>
                  </a:lnTo>
                  <a:lnTo>
                    <a:pt x="148" y="1300"/>
                  </a:lnTo>
                  <a:lnTo>
                    <a:pt x="136" y="1338"/>
                  </a:lnTo>
                  <a:lnTo>
                    <a:pt x="132" y="1350"/>
                  </a:lnTo>
                  <a:lnTo>
                    <a:pt x="132" y="1350"/>
                  </a:lnTo>
                  <a:lnTo>
                    <a:pt x="168" y="1361"/>
                  </a:lnTo>
                  <a:lnTo>
                    <a:pt x="168" y="1361"/>
                  </a:lnTo>
                  <a:lnTo>
                    <a:pt x="168" y="1361"/>
                  </a:lnTo>
                  <a:lnTo>
                    <a:pt x="168" y="1361"/>
                  </a:lnTo>
                  <a:lnTo>
                    <a:pt x="168" y="1361"/>
                  </a:lnTo>
                  <a:lnTo>
                    <a:pt x="168" y="1361"/>
                  </a:lnTo>
                  <a:lnTo>
                    <a:pt x="166" y="1361"/>
                  </a:lnTo>
                  <a:lnTo>
                    <a:pt x="166" y="1363"/>
                  </a:lnTo>
                  <a:lnTo>
                    <a:pt x="166" y="1368"/>
                  </a:lnTo>
                  <a:lnTo>
                    <a:pt x="168" y="1376"/>
                  </a:lnTo>
                  <a:lnTo>
                    <a:pt x="185" y="1377"/>
                  </a:lnTo>
                  <a:lnTo>
                    <a:pt x="185" y="1377"/>
                  </a:lnTo>
                  <a:lnTo>
                    <a:pt x="173" y="1453"/>
                  </a:lnTo>
                  <a:lnTo>
                    <a:pt x="169" y="1484"/>
                  </a:lnTo>
                  <a:lnTo>
                    <a:pt x="168" y="1496"/>
                  </a:lnTo>
                  <a:lnTo>
                    <a:pt x="168" y="1502"/>
                  </a:lnTo>
                  <a:lnTo>
                    <a:pt x="168" y="1502"/>
                  </a:lnTo>
                  <a:lnTo>
                    <a:pt x="168" y="1510"/>
                  </a:lnTo>
                  <a:lnTo>
                    <a:pt x="168" y="1520"/>
                  </a:lnTo>
                  <a:lnTo>
                    <a:pt x="166" y="1546"/>
                  </a:lnTo>
                  <a:lnTo>
                    <a:pt x="164" y="1574"/>
                  </a:lnTo>
                  <a:lnTo>
                    <a:pt x="163" y="1593"/>
                  </a:lnTo>
                  <a:lnTo>
                    <a:pt x="163" y="1593"/>
                  </a:lnTo>
                  <a:lnTo>
                    <a:pt x="161" y="1600"/>
                  </a:lnTo>
                  <a:lnTo>
                    <a:pt x="160" y="1609"/>
                  </a:lnTo>
                  <a:lnTo>
                    <a:pt x="153" y="1629"/>
                  </a:lnTo>
                  <a:lnTo>
                    <a:pt x="142" y="1653"/>
                  </a:lnTo>
                  <a:lnTo>
                    <a:pt x="142" y="1653"/>
                  </a:lnTo>
                  <a:lnTo>
                    <a:pt x="136" y="1657"/>
                  </a:lnTo>
                  <a:lnTo>
                    <a:pt x="127" y="1664"/>
                  </a:lnTo>
                  <a:lnTo>
                    <a:pt x="127" y="1664"/>
                  </a:lnTo>
                  <a:lnTo>
                    <a:pt x="126" y="1667"/>
                  </a:lnTo>
                  <a:lnTo>
                    <a:pt x="126" y="1676"/>
                  </a:lnTo>
                  <a:lnTo>
                    <a:pt x="125" y="1704"/>
                  </a:lnTo>
                  <a:lnTo>
                    <a:pt x="125" y="1731"/>
                  </a:lnTo>
                  <a:lnTo>
                    <a:pt x="126" y="1739"/>
                  </a:lnTo>
                  <a:lnTo>
                    <a:pt x="127" y="1744"/>
                  </a:lnTo>
                  <a:lnTo>
                    <a:pt x="127" y="1744"/>
                  </a:lnTo>
                  <a:lnTo>
                    <a:pt x="132" y="1747"/>
                  </a:lnTo>
                  <a:lnTo>
                    <a:pt x="139" y="1748"/>
                  </a:lnTo>
                  <a:lnTo>
                    <a:pt x="145" y="1749"/>
                  </a:lnTo>
                  <a:lnTo>
                    <a:pt x="153" y="1749"/>
                  </a:lnTo>
                  <a:lnTo>
                    <a:pt x="153" y="1749"/>
                  </a:lnTo>
                  <a:lnTo>
                    <a:pt x="155" y="1748"/>
                  </a:lnTo>
                  <a:lnTo>
                    <a:pt x="158" y="1747"/>
                  </a:lnTo>
                  <a:lnTo>
                    <a:pt x="161" y="1743"/>
                  </a:lnTo>
                  <a:lnTo>
                    <a:pt x="165" y="1742"/>
                  </a:lnTo>
                  <a:lnTo>
                    <a:pt x="170" y="1741"/>
                  </a:lnTo>
                  <a:lnTo>
                    <a:pt x="178" y="1739"/>
                  </a:lnTo>
                  <a:lnTo>
                    <a:pt x="188" y="1739"/>
                  </a:lnTo>
                  <a:lnTo>
                    <a:pt x="188" y="1739"/>
                  </a:lnTo>
                  <a:lnTo>
                    <a:pt x="202" y="1739"/>
                  </a:lnTo>
                  <a:lnTo>
                    <a:pt x="217" y="1737"/>
                  </a:lnTo>
                  <a:lnTo>
                    <a:pt x="251" y="1729"/>
                  </a:lnTo>
                  <a:lnTo>
                    <a:pt x="282" y="1723"/>
                  </a:lnTo>
                  <a:lnTo>
                    <a:pt x="298" y="1720"/>
                  </a:lnTo>
                  <a:lnTo>
                    <a:pt x="309" y="1719"/>
                  </a:lnTo>
                  <a:lnTo>
                    <a:pt x="309" y="1719"/>
                  </a:lnTo>
                  <a:lnTo>
                    <a:pt x="323" y="1718"/>
                  </a:lnTo>
                  <a:lnTo>
                    <a:pt x="339" y="1715"/>
                  </a:lnTo>
                  <a:lnTo>
                    <a:pt x="359" y="1710"/>
                  </a:lnTo>
                  <a:lnTo>
                    <a:pt x="377" y="1704"/>
                  </a:lnTo>
                  <a:lnTo>
                    <a:pt x="393" y="1696"/>
                  </a:lnTo>
                  <a:lnTo>
                    <a:pt x="400" y="1693"/>
                  </a:lnTo>
                  <a:lnTo>
                    <a:pt x="403" y="1689"/>
                  </a:lnTo>
                  <a:lnTo>
                    <a:pt x="406" y="1684"/>
                  </a:lnTo>
                  <a:lnTo>
                    <a:pt x="407" y="1679"/>
                  </a:lnTo>
                  <a:lnTo>
                    <a:pt x="405" y="1674"/>
                  </a:lnTo>
                  <a:lnTo>
                    <a:pt x="400" y="1669"/>
                  </a:lnTo>
                  <a:lnTo>
                    <a:pt x="400" y="1669"/>
                  </a:lnTo>
                  <a:lnTo>
                    <a:pt x="378" y="1653"/>
                  </a:lnTo>
                  <a:lnTo>
                    <a:pt x="371" y="1648"/>
                  </a:lnTo>
                  <a:lnTo>
                    <a:pt x="364" y="1646"/>
                  </a:lnTo>
                  <a:lnTo>
                    <a:pt x="359" y="1645"/>
                  </a:lnTo>
                  <a:lnTo>
                    <a:pt x="354" y="1643"/>
                  </a:lnTo>
                  <a:lnTo>
                    <a:pt x="344" y="1643"/>
                  </a:lnTo>
                  <a:lnTo>
                    <a:pt x="344" y="1643"/>
                  </a:lnTo>
                  <a:lnTo>
                    <a:pt x="339" y="1645"/>
                  </a:lnTo>
                  <a:lnTo>
                    <a:pt x="334" y="1646"/>
                  </a:lnTo>
                  <a:lnTo>
                    <a:pt x="326" y="1651"/>
                  </a:lnTo>
                  <a:lnTo>
                    <a:pt x="323" y="1653"/>
                  </a:lnTo>
                  <a:lnTo>
                    <a:pt x="318" y="1655"/>
                  </a:lnTo>
                  <a:lnTo>
                    <a:pt x="314" y="1655"/>
                  </a:lnTo>
                  <a:lnTo>
                    <a:pt x="309" y="1653"/>
                  </a:lnTo>
                  <a:lnTo>
                    <a:pt x="309" y="1653"/>
                  </a:lnTo>
                  <a:lnTo>
                    <a:pt x="279" y="1638"/>
                  </a:lnTo>
                  <a:lnTo>
                    <a:pt x="258" y="1628"/>
                  </a:lnTo>
                  <a:lnTo>
                    <a:pt x="258" y="1628"/>
                  </a:lnTo>
                  <a:lnTo>
                    <a:pt x="255" y="1622"/>
                  </a:lnTo>
                  <a:lnTo>
                    <a:pt x="248" y="1613"/>
                  </a:lnTo>
                  <a:lnTo>
                    <a:pt x="248" y="1613"/>
                  </a:lnTo>
                  <a:lnTo>
                    <a:pt x="247" y="1612"/>
                  </a:lnTo>
                  <a:lnTo>
                    <a:pt x="245" y="1613"/>
                  </a:lnTo>
                  <a:lnTo>
                    <a:pt x="242" y="1613"/>
                  </a:lnTo>
                  <a:lnTo>
                    <a:pt x="240" y="1613"/>
                  </a:lnTo>
                  <a:lnTo>
                    <a:pt x="238" y="1612"/>
                  </a:lnTo>
                  <a:lnTo>
                    <a:pt x="238" y="1608"/>
                  </a:lnTo>
                  <a:lnTo>
                    <a:pt x="240" y="1600"/>
                  </a:lnTo>
                  <a:lnTo>
                    <a:pt x="243" y="1588"/>
                  </a:lnTo>
                  <a:lnTo>
                    <a:pt x="243" y="1588"/>
                  </a:lnTo>
                  <a:lnTo>
                    <a:pt x="255" y="1559"/>
                  </a:lnTo>
                  <a:lnTo>
                    <a:pt x="265" y="1534"/>
                  </a:lnTo>
                  <a:lnTo>
                    <a:pt x="284" y="1492"/>
                  </a:lnTo>
                  <a:lnTo>
                    <a:pt x="284" y="1492"/>
                  </a:lnTo>
                  <a:lnTo>
                    <a:pt x="290" y="1475"/>
                  </a:lnTo>
                  <a:lnTo>
                    <a:pt x="296" y="1450"/>
                  </a:lnTo>
                  <a:lnTo>
                    <a:pt x="313" y="1391"/>
                  </a:lnTo>
                  <a:lnTo>
                    <a:pt x="313" y="1391"/>
                  </a:lnTo>
                  <a:lnTo>
                    <a:pt x="333" y="1387"/>
                  </a:lnTo>
                  <a:lnTo>
                    <a:pt x="358" y="1383"/>
                  </a:lnTo>
                  <a:lnTo>
                    <a:pt x="381" y="1377"/>
                  </a:lnTo>
                  <a:lnTo>
                    <a:pt x="390" y="1374"/>
                  </a:lnTo>
                  <a:lnTo>
                    <a:pt x="395" y="1371"/>
                  </a:lnTo>
                  <a:lnTo>
                    <a:pt x="395" y="1371"/>
                  </a:lnTo>
                  <a:lnTo>
                    <a:pt x="398" y="1368"/>
                  </a:lnTo>
                  <a:lnTo>
                    <a:pt x="405" y="1366"/>
                  </a:lnTo>
                  <a:lnTo>
                    <a:pt x="412" y="1364"/>
                  </a:lnTo>
                  <a:lnTo>
                    <a:pt x="418" y="1364"/>
                  </a:lnTo>
                  <a:lnTo>
                    <a:pt x="426" y="1366"/>
                  </a:lnTo>
                  <a:lnTo>
                    <a:pt x="431" y="1367"/>
                  </a:lnTo>
                  <a:lnTo>
                    <a:pt x="434" y="1369"/>
                  </a:lnTo>
                  <a:lnTo>
                    <a:pt x="435" y="1369"/>
                  </a:lnTo>
                  <a:lnTo>
                    <a:pt x="435" y="1371"/>
                  </a:lnTo>
                  <a:lnTo>
                    <a:pt x="435" y="1371"/>
                  </a:lnTo>
                  <a:lnTo>
                    <a:pt x="435" y="1372"/>
                  </a:lnTo>
                  <a:lnTo>
                    <a:pt x="435" y="1372"/>
                  </a:lnTo>
                  <a:lnTo>
                    <a:pt x="439" y="1373"/>
                  </a:lnTo>
                  <a:lnTo>
                    <a:pt x="447" y="1372"/>
                  </a:lnTo>
                  <a:lnTo>
                    <a:pt x="447" y="1372"/>
                  </a:lnTo>
                  <a:lnTo>
                    <a:pt x="460" y="1406"/>
                  </a:lnTo>
                  <a:lnTo>
                    <a:pt x="460" y="1406"/>
                  </a:lnTo>
                  <a:lnTo>
                    <a:pt x="468" y="1430"/>
                  </a:lnTo>
                  <a:lnTo>
                    <a:pt x="479" y="1459"/>
                  </a:lnTo>
                  <a:lnTo>
                    <a:pt x="492" y="1488"/>
                  </a:lnTo>
                  <a:lnTo>
                    <a:pt x="498" y="1501"/>
                  </a:lnTo>
                  <a:lnTo>
                    <a:pt x="505" y="1512"/>
                  </a:lnTo>
                  <a:lnTo>
                    <a:pt x="505" y="1512"/>
                  </a:lnTo>
                  <a:lnTo>
                    <a:pt x="521" y="1532"/>
                  </a:lnTo>
                  <a:lnTo>
                    <a:pt x="537" y="1554"/>
                  </a:lnTo>
                  <a:lnTo>
                    <a:pt x="552" y="1573"/>
                  </a:lnTo>
                  <a:lnTo>
                    <a:pt x="557" y="1580"/>
                  </a:lnTo>
                  <a:lnTo>
                    <a:pt x="561" y="1588"/>
                  </a:lnTo>
                  <a:lnTo>
                    <a:pt x="561" y="1588"/>
                  </a:lnTo>
                  <a:lnTo>
                    <a:pt x="566" y="1602"/>
                  </a:lnTo>
                  <a:lnTo>
                    <a:pt x="568" y="1614"/>
                  </a:lnTo>
                  <a:lnTo>
                    <a:pt x="571" y="1628"/>
                  </a:lnTo>
                  <a:lnTo>
                    <a:pt x="571" y="1628"/>
                  </a:lnTo>
                  <a:lnTo>
                    <a:pt x="570" y="1632"/>
                  </a:lnTo>
                  <a:lnTo>
                    <a:pt x="566" y="1638"/>
                  </a:lnTo>
                  <a:lnTo>
                    <a:pt x="566" y="1638"/>
                  </a:lnTo>
                  <a:lnTo>
                    <a:pt x="565" y="1642"/>
                  </a:lnTo>
                  <a:lnTo>
                    <a:pt x="565" y="1651"/>
                  </a:lnTo>
                  <a:lnTo>
                    <a:pt x="565" y="1674"/>
                  </a:lnTo>
                  <a:lnTo>
                    <a:pt x="567" y="1695"/>
                  </a:lnTo>
                  <a:lnTo>
                    <a:pt x="568" y="1701"/>
                  </a:lnTo>
                  <a:lnTo>
                    <a:pt x="570" y="1704"/>
                  </a:lnTo>
                  <a:lnTo>
                    <a:pt x="571" y="1704"/>
                  </a:lnTo>
                  <a:lnTo>
                    <a:pt x="571" y="1704"/>
                  </a:lnTo>
                  <a:lnTo>
                    <a:pt x="579" y="1703"/>
                  </a:lnTo>
                  <a:lnTo>
                    <a:pt x="592" y="1705"/>
                  </a:lnTo>
                  <a:lnTo>
                    <a:pt x="608" y="1709"/>
                  </a:lnTo>
                  <a:lnTo>
                    <a:pt x="621" y="1714"/>
                  </a:lnTo>
                  <a:lnTo>
                    <a:pt x="621" y="1714"/>
                  </a:lnTo>
                  <a:lnTo>
                    <a:pt x="640" y="1722"/>
                  </a:lnTo>
                  <a:lnTo>
                    <a:pt x="667" y="1729"/>
                  </a:lnTo>
                  <a:lnTo>
                    <a:pt x="691" y="1736"/>
                  </a:lnTo>
                  <a:lnTo>
                    <a:pt x="707" y="1739"/>
                  </a:lnTo>
                  <a:lnTo>
                    <a:pt x="707" y="1739"/>
                  </a:lnTo>
                  <a:lnTo>
                    <a:pt x="731" y="1741"/>
                  </a:lnTo>
                  <a:lnTo>
                    <a:pt x="750" y="1739"/>
                  </a:lnTo>
                  <a:lnTo>
                    <a:pt x="770" y="1737"/>
                  </a:lnTo>
                  <a:lnTo>
                    <a:pt x="790" y="1733"/>
                  </a:lnTo>
                  <a:lnTo>
                    <a:pt x="799" y="1731"/>
                  </a:lnTo>
                  <a:lnTo>
                    <a:pt x="807" y="1727"/>
                  </a:lnTo>
                  <a:lnTo>
                    <a:pt x="812" y="1723"/>
                  </a:lnTo>
                  <a:lnTo>
                    <a:pt x="817" y="1717"/>
                  </a:lnTo>
                  <a:lnTo>
                    <a:pt x="818" y="1712"/>
                  </a:lnTo>
                  <a:lnTo>
                    <a:pt x="818" y="1704"/>
                  </a:lnTo>
                  <a:lnTo>
                    <a:pt x="818" y="1704"/>
                  </a:lnTo>
                  <a:lnTo>
                    <a:pt x="813" y="1681"/>
                  </a:lnTo>
                  <a:lnTo>
                    <a:pt x="810" y="1674"/>
                  </a:lnTo>
                  <a:lnTo>
                    <a:pt x="808" y="1669"/>
                  </a:lnTo>
                  <a:lnTo>
                    <a:pt x="805" y="1666"/>
                  </a:lnTo>
                  <a:lnTo>
                    <a:pt x="802" y="1664"/>
                  </a:lnTo>
                  <a:lnTo>
                    <a:pt x="793" y="1659"/>
                  </a:lnTo>
                  <a:lnTo>
                    <a:pt x="793" y="1659"/>
                  </a:lnTo>
                  <a:lnTo>
                    <a:pt x="774" y="1650"/>
                  </a:lnTo>
                  <a:lnTo>
                    <a:pt x="753" y="1643"/>
                  </a:lnTo>
                  <a:lnTo>
                    <a:pt x="753" y="1643"/>
                  </a:lnTo>
                  <a:lnTo>
                    <a:pt x="742" y="1641"/>
                  </a:lnTo>
                  <a:lnTo>
                    <a:pt x="735" y="1638"/>
                  </a:lnTo>
                  <a:lnTo>
                    <a:pt x="726" y="1635"/>
                  </a:lnTo>
                  <a:lnTo>
                    <a:pt x="712" y="1623"/>
                  </a:lnTo>
                  <a:lnTo>
                    <a:pt x="712" y="1623"/>
                  </a:lnTo>
                  <a:lnTo>
                    <a:pt x="682" y="1598"/>
                  </a:lnTo>
                  <a:lnTo>
                    <a:pt x="672" y="1590"/>
                  </a:lnTo>
                  <a:lnTo>
                    <a:pt x="667" y="1588"/>
                  </a:lnTo>
                  <a:lnTo>
                    <a:pt x="667" y="1588"/>
                  </a:lnTo>
                  <a:lnTo>
                    <a:pt x="663" y="1587"/>
                  </a:lnTo>
                  <a:lnTo>
                    <a:pt x="658" y="1581"/>
                  </a:lnTo>
                  <a:lnTo>
                    <a:pt x="650" y="1574"/>
                  </a:lnTo>
                  <a:lnTo>
                    <a:pt x="642" y="1563"/>
                  </a:lnTo>
                  <a:lnTo>
                    <a:pt x="642" y="1563"/>
                  </a:lnTo>
                  <a:lnTo>
                    <a:pt x="637" y="1558"/>
                  </a:lnTo>
                  <a:lnTo>
                    <a:pt x="632" y="1552"/>
                  </a:lnTo>
                  <a:lnTo>
                    <a:pt x="619" y="1541"/>
                  </a:lnTo>
                  <a:lnTo>
                    <a:pt x="614" y="1534"/>
                  </a:lnTo>
                  <a:lnTo>
                    <a:pt x="608" y="1525"/>
                  </a:lnTo>
                  <a:lnTo>
                    <a:pt x="601" y="1512"/>
                  </a:lnTo>
                  <a:lnTo>
                    <a:pt x="596" y="1497"/>
                  </a:lnTo>
                  <a:lnTo>
                    <a:pt x="596" y="1497"/>
                  </a:lnTo>
                  <a:lnTo>
                    <a:pt x="574" y="1416"/>
                  </a:lnTo>
                  <a:lnTo>
                    <a:pt x="547" y="1319"/>
                  </a:lnTo>
                  <a:lnTo>
                    <a:pt x="547" y="1319"/>
                  </a:lnTo>
                  <a:lnTo>
                    <a:pt x="551" y="1315"/>
                  </a:lnTo>
                  <a:lnTo>
                    <a:pt x="551" y="1315"/>
                  </a:lnTo>
                  <a:lnTo>
                    <a:pt x="551" y="1314"/>
                  </a:lnTo>
                  <a:lnTo>
                    <a:pt x="552" y="1315"/>
                  </a:lnTo>
                  <a:lnTo>
                    <a:pt x="553" y="1318"/>
                  </a:lnTo>
                  <a:lnTo>
                    <a:pt x="553" y="1318"/>
                  </a:lnTo>
                  <a:lnTo>
                    <a:pt x="555" y="1316"/>
                  </a:lnTo>
                  <a:lnTo>
                    <a:pt x="556" y="1305"/>
                  </a:lnTo>
                  <a:lnTo>
                    <a:pt x="556" y="1305"/>
                  </a:lnTo>
                  <a:lnTo>
                    <a:pt x="558" y="1289"/>
                  </a:lnTo>
                  <a:lnTo>
                    <a:pt x="560" y="1270"/>
                  </a:lnTo>
                  <a:lnTo>
                    <a:pt x="560" y="1258"/>
                  </a:lnTo>
                  <a:lnTo>
                    <a:pt x="558" y="1246"/>
                  </a:lnTo>
                  <a:lnTo>
                    <a:pt x="555" y="1229"/>
                  </a:lnTo>
                  <a:lnTo>
                    <a:pt x="551" y="1209"/>
                  </a:lnTo>
                  <a:lnTo>
                    <a:pt x="551" y="1209"/>
                  </a:lnTo>
                  <a:lnTo>
                    <a:pt x="545" y="1184"/>
                  </a:lnTo>
                  <a:lnTo>
                    <a:pt x="542" y="1176"/>
                  </a:lnTo>
                  <a:lnTo>
                    <a:pt x="537" y="1158"/>
                  </a:lnTo>
                  <a:lnTo>
                    <a:pt x="526" y="1103"/>
                  </a:lnTo>
                  <a:lnTo>
                    <a:pt x="526" y="1103"/>
                  </a:lnTo>
                  <a:lnTo>
                    <a:pt x="516" y="1062"/>
                  </a:lnTo>
                  <a:lnTo>
                    <a:pt x="505" y="1026"/>
                  </a:lnTo>
                  <a:lnTo>
                    <a:pt x="493" y="994"/>
                  </a:lnTo>
                  <a:lnTo>
                    <a:pt x="482" y="965"/>
                  </a:lnTo>
                  <a:lnTo>
                    <a:pt x="482" y="965"/>
                  </a:lnTo>
                  <a:lnTo>
                    <a:pt x="495" y="968"/>
                  </a:lnTo>
                  <a:lnTo>
                    <a:pt x="499" y="968"/>
                  </a:lnTo>
                  <a:lnTo>
                    <a:pt x="500" y="967"/>
                  </a:lnTo>
                  <a:lnTo>
                    <a:pt x="500" y="967"/>
                  </a:lnTo>
                  <a:lnTo>
                    <a:pt x="500" y="961"/>
                  </a:lnTo>
                  <a:lnTo>
                    <a:pt x="500" y="950"/>
                  </a:lnTo>
                  <a:lnTo>
                    <a:pt x="504" y="919"/>
                  </a:lnTo>
                  <a:lnTo>
                    <a:pt x="504" y="902"/>
                  </a:lnTo>
                  <a:lnTo>
                    <a:pt x="505" y="884"/>
                  </a:lnTo>
                  <a:lnTo>
                    <a:pt x="504" y="871"/>
                  </a:lnTo>
                  <a:lnTo>
                    <a:pt x="502" y="865"/>
                  </a:lnTo>
                  <a:lnTo>
                    <a:pt x="500" y="860"/>
                  </a:lnTo>
                  <a:lnTo>
                    <a:pt x="500" y="860"/>
                  </a:lnTo>
                  <a:lnTo>
                    <a:pt x="471" y="812"/>
                  </a:lnTo>
                  <a:lnTo>
                    <a:pt x="450" y="780"/>
                  </a:lnTo>
                  <a:lnTo>
                    <a:pt x="450" y="780"/>
                  </a:lnTo>
                  <a:lnTo>
                    <a:pt x="435" y="727"/>
                  </a:lnTo>
                  <a:lnTo>
                    <a:pt x="425" y="689"/>
                  </a:lnTo>
                  <a:lnTo>
                    <a:pt x="420" y="669"/>
                  </a:lnTo>
                  <a:lnTo>
                    <a:pt x="420" y="669"/>
                  </a:lnTo>
                  <a:lnTo>
                    <a:pt x="427" y="564"/>
                  </a:lnTo>
                  <a:lnTo>
                    <a:pt x="434" y="492"/>
                  </a:lnTo>
                  <a:lnTo>
                    <a:pt x="435" y="465"/>
                  </a:lnTo>
                  <a:lnTo>
                    <a:pt x="435" y="451"/>
                  </a:lnTo>
                  <a:lnTo>
                    <a:pt x="435" y="451"/>
                  </a:lnTo>
                  <a:lnTo>
                    <a:pt x="432" y="434"/>
                  </a:lnTo>
                  <a:lnTo>
                    <a:pt x="430" y="412"/>
                  </a:lnTo>
                  <a:lnTo>
                    <a:pt x="425" y="386"/>
                  </a:lnTo>
                  <a:lnTo>
                    <a:pt x="425" y="386"/>
                  </a:lnTo>
                  <a:lnTo>
                    <a:pt x="536" y="333"/>
                  </a:lnTo>
                  <a:lnTo>
                    <a:pt x="618" y="293"/>
                  </a:lnTo>
                  <a:lnTo>
                    <a:pt x="667" y="269"/>
                  </a:lnTo>
                  <a:lnTo>
                    <a:pt x="667" y="269"/>
                  </a:lnTo>
                  <a:lnTo>
                    <a:pt x="678" y="264"/>
                  </a:lnTo>
                  <a:lnTo>
                    <a:pt x="691" y="258"/>
                  </a:lnTo>
                  <a:lnTo>
                    <a:pt x="717" y="248"/>
                  </a:lnTo>
                  <a:lnTo>
                    <a:pt x="747" y="239"/>
                  </a:lnTo>
                  <a:lnTo>
                    <a:pt x="747" y="229"/>
                  </a:lnTo>
                  <a:lnTo>
                    <a:pt x="747" y="229"/>
                  </a:lnTo>
                  <a:lnTo>
                    <a:pt x="754" y="227"/>
                  </a:lnTo>
                  <a:lnTo>
                    <a:pt x="758" y="225"/>
                  </a:lnTo>
                  <a:lnTo>
                    <a:pt x="758" y="224"/>
                  </a:lnTo>
                  <a:lnTo>
                    <a:pt x="758" y="224"/>
                  </a:lnTo>
                  <a:lnTo>
                    <a:pt x="758" y="224"/>
                  </a:lnTo>
                  <a:lnTo>
                    <a:pt x="756" y="223"/>
                  </a:lnTo>
                  <a:lnTo>
                    <a:pt x="756" y="220"/>
                  </a:lnTo>
                  <a:lnTo>
                    <a:pt x="756" y="211"/>
                  </a:lnTo>
                  <a:lnTo>
                    <a:pt x="758" y="199"/>
                  </a:lnTo>
                  <a:lnTo>
                    <a:pt x="803" y="184"/>
                  </a:lnTo>
                  <a:lnTo>
                    <a:pt x="803" y="184"/>
                  </a:lnTo>
                  <a:lnTo>
                    <a:pt x="818" y="182"/>
                  </a:lnTo>
                  <a:lnTo>
                    <a:pt x="829" y="180"/>
                  </a:lnTo>
                  <a:lnTo>
                    <a:pt x="838" y="179"/>
                  </a:lnTo>
                  <a:lnTo>
                    <a:pt x="838" y="179"/>
                  </a:lnTo>
                  <a:lnTo>
                    <a:pt x="847" y="175"/>
                  </a:lnTo>
                  <a:lnTo>
                    <a:pt x="858" y="168"/>
                  </a:lnTo>
                  <a:lnTo>
                    <a:pt x="858" y="168"/>
                  </a:lnTo>
                  <a:lnTo>
                    <a:pt x="877" y="158"/>
                  </a:lnTo>
                  <a:lnTo>
                    <a:pt x="886" y="153"/>
                  </a:lnTo>
                  <a:lnTo>
                    <a:pt x="889" y="151"/>
                  </a:lnTo>
                  <a:lnTo>
                    <a:pt x="889" y="148"/>
                  </a:lnTo>
                  <a:lnTo>
                    <a:pt x="889" y="148"/>
                  </a:lnTo>
                  <a:lnTo>
                    <a:pt x="887" y="147"/>
                  </a:lnTo>
                  <a:lnTo>
                    <a:pt x="885" y="144"/>
                  </a:lnTo>
                  <a:lnTo>
                    <a:pt x="876" y="143"/>
                  </a:lnTo>
                  <a:lnTo>
                    <a:pt x="867" y="141"/>
                  </a:lnTo>
                  <a:lnTo>
                    <a:pt x="858" y="138"/>
                  </a:lnTo>
                  <a:lnTo>
                    <a:pt x="858" y="138"/>
                  </a:lnTo>
                  <a:lnTo>
                    <a:pt x="853" y="136"/>
                  </a:lnTo>
                  <a:lnTo>
                    <a:pt x="850" y="132"/>
                  </a:lnTo>
                  <a:lnTo>
                    <a:pt x="848" y="128"/>
                  </a:lnTo>
                  <a:lnTo>
                    <a:pt x="848" y="123"/>
                  </a:lnTo>
                  <a:lnTo>
                    <a:pt x="848" y="123"/>
                  </a:lnTo>
                  <a:lnTo>
                    <a:pt x="850" y="118"/>
                  </a:lnTo>
                  <a:lnTo>
                    <a:pt x="853" y="109"/>
                  </a:lnTo>
                  <a:lnTo>
                    <a:pt x="866" y="88"/>
                  </a:lnTo>
                  <a:lnTo>
                    <a:pt x="877" y="65"/>
                  </a:lnTo>
                  <a:lnTo>
                    <a:pt x="884" y="52"/>
                  </a:lnTo>
                  <a:lnTo>
                    <a:pt x="884" y="52"/>
                  </a:lnTo>
                  <a:lnTo>
                    <a:pt x="884" y="48"/>
                  </a:lnTo>
                  <a:lnTo>
                    <a:pt x="881" y="45"/>
                  </a:lnTo>
                  <a:lnTo>
                    <a:pt x="879" y="42"/>
                  </a:lnTo>
                  <a:lnTo>
                    <a:pt x="879" y="42"/>
                  </a:lnTo>
                  <a:lnTo>
                    <a:pt x="881" y="38"/>
                  </a:lnTo>
                  <a:lnTo>
                    <a:pt x="885" y="28"/>
                  </a:lnTo>
                  <a:lnTo>
                    <a:pt x="886" y="23"/>
                  </a:lnTo>
                  <a:lnTo>
                    <a:pt x="887" y="19"/>
                  </a:lnTo>
                  <a:lnTo>
                    <a:pt x="886" y="17"/>
                  </a:lnTo>
                  <a:lnTo>
                    <a:pt x="884" y="17"/>
                  </a:lnTo>
                  <a:lnTo>
                    <a:pt x="863" y="22"/>
                  </a:lnTo>
                  <a:lnTo>
                    <a:pt x="863" y="22"/>
                  </a:lnTo>
                  <a:lnTo>
                    <a:pt x="863" y="21"/>
                  </a:lnTo>
                  <a:lnTo>
                    <a:pt x="862" y="18"/>
                  </a:lnTo>
                  <a:lnTo>
                    <a:pt x="858" y="17"/>
                  </a:lnTo>
                  <a:lnTo>
                    <a:pt x="858" y="17"/>
                  </a:lnTo>
                  <a:lnTo>
                    <a:pt x="856" y="17"/>
                  </a:lnTo>
                  <a:lnTo>
                    <a:pt x="853" y="17"/>
                  </a:lnTo>
                  <a:lnTo>
                    <a:pt x="851" y="18"/>
                  </a:lnTo>
                  <a:lnTo>
                    <a:pt x="848" y="22"/>
                  </a:lnTo>
                  <a:lnTo>
                    <a:pt x="848" y="22"/>
                  </a:lnTo>
                  <a:lnTo>
                    <a:pt x="846" y="23"/>
                  </a:lnTo>
                  <a:lnTo>
                    <a:pt x="838" y="27"/>
                  </a:lnTo>
                  <a:lnTo>
                    <a:pt x="838" y="27"/>
                  </a:lnTo>
                  <a:lnTo>
                    <a:pt x="832" y="35"/>
                  </a:lnTo>
                  <a:lnTo>
                    <a:pt x="822" y="47"/>
                  </a:lnTo>
                  <a:lnTo>
                    <a:pt x="803" y="78"/>
                  </a:lnTo>
                  <a:lnTo>
                    <a:pt x="803" y="78"/>
                  </a:lnTo>
                  <a:lnTo>
                    <a:pt x="795" y="93"/>
                  </a:lnTo>
                  <a:lnTo>
                    <a:pt x="788" y="109"/>
                  </a:lnTo>
                  <a:lnTo>
                    <a:pt x="780" y="124"/>
                  </a:lnTo>
                  <a:lnTo>
                    <a:pt x="776" y="129"/>
                  </a:lnTo>
                  <a:lnTo>
                    <a:pt x="773" y="133"/>
                  </a:lnTo>
                  <a:lnTo>
                    <a:pt x="773" y="133"/>
                  </a:lnTo>
                  <a:lnTo>
                    <a:pt x="747" y="148"/>
                  </a:lnTo>
                  <a:lnTo>
                    <a:pt x="732" y="143"/>
                  </a:lnTo>
                  <a:lnTo>
                    <a:pt x="732" y="143"/>
                  </a:lnTo>
                  <a:lnTo>
                    <a:pt x="725" y="142"/>
                  </a:lnTo>
                  <a:lnTo>
                    <a:pt x="720" y="142"/>
                  </a:lnTo>
                  <a:lnTo>
                    <a:pt x="717" y="143"/>
                  </a:lnTo>
                  <a:lnTo>
                    <a:pt x="717" y="143"/>
                  </a:lnTo>
                  <a:lnTo>
                    <a:pt x="701" y="149"/>
                  </a:lnTo>
                  <a:lnTo>
                    <a:pt x="666" y="161"/>
                  </a:lnTo>
                  <a:lnTo>
                    <a:pt x="606" y="179"/>
                  </a:lnTo>
                  <a:lnTo>
                    <a:pt x="606" y="179"/>
                  </a:lnTo>
                  <a:lnTo>
                    <a:pt x="566" y="191"/>
                  </a:lnTo>
                  <a:lnTo>
                    <a:pt x="543" y="199"/>
                  </a:lnTo>
                  <a:lnTo>
                    <a:pt x="531" y="204"/>
                  </a:lnTo>
                  <a:lnTo>
                    <a:pt x="531" y="204"/>
                  </a:lnTo>
                  <a:lnTo>
                    <a:pt x="495" y="224"/>
                  </a:lnTo>
                  <a:lnTo>
                    <a:pt x="495" y="224"/>
                  </a:lnTo>
                  <a:lnTo>
                    <a:pt x="479" y="233"/>
                  </a:lnTo>
                  <a:lnTo>
                    <a:pt x="469" y="237"/>
                  </a:lnTo>
                  <a:lnTo>
                    <a:pt x="460" y="239"/>
                  </a:lnTo>
                  <a:lnTo>
                    <a:pt x="460" y="239"/>
                  </a:lnTo>
                  <a:lnTo>
                    <a:pt x="431" y="242"/>
                  </a:lnTo>
                  <a:lnTo>
                    <a:pt x="415" y="243"/>
                  </a:lnTo>
                  <a:lnTo>
                    <a:pt x="405" y="244"/>
                  </a:lnTo>
                  <a:lnTo>
                    <a:pt x="405" y="244"/>
                  </a:lnTo>
                  <a:lnTo>
                    <a:pt x="400" y="247"/>
                  </a:lnTo>
                  <a:lnTo>
                    <a:pt x="396" y="251"/>
                  </a:lnTo>
                  <a:lnTo>
                    <a:pt x="393" y="253"/>
                  </a:lnTo>
                  <a:lnTo>
                    <a:pt x="391" y="254"/>
                  </a:lnTo>
                  <a:lnTo>
                    <a:pt x="390" y="254"/>
                  </a:lnTo>
                  <a:lnTo>
                    <a:pt x="390" y="254"/>
                  </a:lnTo>
                  <a:lnTo>
                    <a:pt x="384" y="254"/>
                  </a:lnTo>
                  <a:lnTo>
                    <a:pt x="379" y="254"/>
                  </a:lnTo>
                  <a:lnTo>
                    <a:pt x="364" y="254"/>
                  </a:lnTo>
                  <a:lnTo>
                    <a:pt x="364" y="254"/>
                  </a:lnTo>
                  <a:lnTo>
                    <a:pt x="352" y="257"/>
                  </a:lnTo>
                  <a:lnTo>
                    <a:pt x="333" y="262"/>
                  </a:lnTo>
                  <a:lnTo>
                    <a:pt x="309" y="269"/>
                  </a:lnTo>
                  <a:lnTo>
                    <a:pt x="314" y="244"/>
                  </a:lnTo>
                  <a:lnTo>
                    <a:pt x="314" y="244"/>
                  </a:lnTo>
                  <a:lnTo>
                    <a:pt x="321" y="233"/>
                  </a:lnTo>
                  <a:lnTo>
                    <a:pt x="328" y="223"/>
                  </a:lnTo>
                  <a:lnTo>
                    <a:pt x="329" y="218"/>
                  </a:lnTo>
                  <a:lnTo>
                    <a:pt x="329" y="214"/>
                  </a:lnTo>
                  <a:lnTo>
                    <a:pt x="329" y="214"/>
                  </a:lnTo>
                  <a:lnTo>
                    <a:pt x="326" y="200"/>
                  </a:lnTo>
                  <a:lnTo>
                    <a:pt x="324" y="194"/>
                  </a:lnTo>
                  <a:lnTo>
                    <a:pt x="324" y="194"/>
                  </a:lnTo>
                  <a:lnTo>
                    <a:pt x="325" y="190"/>
                  </a:lnTo>
                  <a:lnTo>
                    <a:pt x="325" y="185"/>
                  </a:lnTo>
                  <a:lnTo>
                    <a:pt x="324" y="179"/>
                  </a:lnTo>
                  <a:lnTo>
                    <a:pt x="324" y="179"/>
                  </a:lnTo>
                  <a:lnTo>
                    <a:pt x="320" y="160"/>
                  </a:lnTo>
                  <a:lnTo>
                    <a:pt x="319" y="148"/>
                  </a:lnTo>
                  <a:lnTo>
                    <a:pt x="319" y="148"/>
                  </a:lnTo>
                  <a:lnTo>
                    <a:pt x="316" y="146"/>
                  </a:lnTo>
                  <a:lnTo>
                    <a:pt x="314" y="143"/>
                  </a:lnTo>
                  <a:lnTo>
                    <a:pt x="314" y="138"/>
                  </a:lnTo>
                  <a:lnTo>
                    <a:pt x="314" y="138"/>
                  </a:lnTo>
                  <a:lnTo>
                    <a:pt x="314" y="134"/>
                  </a:lnTo>
                  <a:lnTo>
                    <a:pt x="311" y="129"/>
                  </a:lnTo>
                  <a:lnTo>
                    <a:pt x="304" y="118"/>
                  </a:lnTo>
                  <a:lnTo>
                    <a:pt x="295" y="108"/>
                  </a:lnTo>
                  <a:lnTo>
                    <a:pt x="289" y="103"/>
                  </a:lnTo>
                  <a:lnTo>
                    <a:pt x="289" y="103"/>
                  </a:lnTo>
                  <a:lnTo>
                    <a:pt x="287" y="102"/>
                  </a:lnTo>
                  <a:lnTo>
                    <a:pt x="286" y="98"/>
                  </a:lnTo>
                  <a:lnTo>
                    <a:pt x="285" y="89"/>
                  </a:lnTo>
                  <a:lnTo>
                    <a:pt x="284" y="78"/>
                  </a:lnTo>
                  <a:lnTo>
                    <a:pt x="279" y="72"/>
                  </a:lnTo>
                  <a:lnTo>
                    <a:pt x="299" y="72"/>
                  </a:lnTo>
                  <a:lnTo>
                    <a:pt x="299" y="62"/>
                  </a:lnTo>
                  <a:lnTo>
                    <a:pt x="324" y="67"/>
                  </a:lnTo>
                  <a:lnTo>
                    <a:pt x="304" y="47"/>
                  </a:lnTo>
                  <a:lnTo>
                    <a:pt x="304" y="47"/>
                  </a:lnTo>
                  <a:lnTo>
                    <a:pt x="294" y="41"/>
                  </a:lnTo>
                  <a:lnTo>
                    <a:pt x="279" y="32"/>
                  </a:lnTo>
                  <a:lnTo>
                    <a:pt x="258" y="22"/>
                  </a:lnTo>
                  <a:lnTo>
                    <a:pt x="258" y="22"/>
                  </a:lnTo>
                  <a:close/>
                  <a:moveTo>
                    <a:pt x="163" y="997"/>
                  </a:moveTo>
                  <a:lnTo>
                    <a:pt x="163" y="997"/>
                  </a:lnTo>
                  <a:lnTo>
                    <a:pt x="163" y="997"/>
                  </a:lnTo>
                  <a:lnTo>
                    <a:pt x="158" y="992"/>
                  </a:lnTo>
                  <a:lnTo>
                    <a:pt x="151" y="987"/>
                  </a:lnTo>
                  <a:lnTo>
                    <a:pt x="146" y="982"/>
                  </a:lnTo>
                  <a:lnTo>
                    <a:pt x="142" y="977"/>
                  </a:lnTo>
                  <a:lnTo>
                    <a:pt x="142" y="977"/>
                  </a:lnTo>
                  <a:lnTo>
                    <a:pt x="140" y="968"/>
                  </a:lnTo>
                  <a:lnTo>
                    <a:pt x="137" y="963"/>
                  </a:lnTo>
                  <a:lnTo>
                    <a:pt x="132" y="956"/>
                  </a:lnTo>
                  <a:lnTo>
                    <a:pt x="132" y="956"/>
                  </a:lnTo>
                  <a:lnTo>
                    <a:pt x="126" y="950"/>
                  </a:lnTo>
                  <a:lnTo>
                    <a:pt x="121" y="943"/>
                  </a:lnTo>
                  <a:lnTo>
                    <a:pt x="117" y="936"/>
                  </a:lnTo>
                  <a:lnTo>
                    <a:pt x="117" y="926"/>
                  </a:lnTo>
                  <a:lnTo>
                    <a:pt x="127" y="926"/>
                  </a:lnTo>
                  <a:lnTo>
                    <a:pt x="127" y="926"/>
                  </a:lnTo>
                  <a:lnTo>
                    <a:pt x="130" y="905"/>
                  </a:lnTo>
                  <a:lnTo>
                    <a:pt x="132" y="888"/>
                  </a:lnTo>
                  <a:lnTo>
                    <a:pt x="132" y="876"/>
                  </a:lnTo>
                  <a:lnTo>
                    <a:pt x="132" y="876"/>
                  </a:lnTo>
                  <a:lnTo>
                    <a:pt x="132" y="863"/>
                  </a:lnTo>
                  <a:lnTo>
                    <a:pt x="134" y="844"/>
                  </a:lnTo>
                  <a:lnTo>
                    <a:pt x="135" y="826"/>
                  </a:lnTo>
                  <a:lnTo>
                    <a:pt x="137" y="815"/>
                  </a:lnTo>
                  <a:lnTo>
                    <a:pt x="137" y="815"/>
                  </a:lnTo>
                  <a:lnTo>
                    <a:pt x="140" y="791"/>
                  </a:lnTo>
                  <a:lnTo>
                    <a:pt x="144" y="747"/>
                  </a:lnTo>
                  <a:lnTo>
                    <a:pt x="148" y="684"/>
                  </a:lnTo>
                  <a:lnTo>
                    <a:pt x="173" y="759"/>
                  </a:lnTo>
                  <a:lnTo>
                    <a:pt x="137" y="921"/>
                  </a:lnTo>
                  <a:lnTo>
                    <a:pt x="137" y="921"/>
                  </a:lnTo>
                  <a:lnTo>
                    <a:pt x="171" y="937"/>
                  </a:lnTo>
                  <a:lnTo>
                    <a:pt x="171" y="937"/>
                  </a:lnTo>
                  <a:lnTo>
                    <a:pt x="166" y="965"/>
                  </a:lnTo>
                  <a:lnTo>
                    <a:pt x="164" y="982"/>
                  </a:lnTo>
                  <a:lnTo>
                    <a:pt x="163" y="997"/>
                  </a:lnTo>
                  <a:lnTo>
                    <a:pt x="163" y="997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15">
              <a:extLst>
                <a:ext uri="{FF2B5EF4-FFF2-40B4-BE49-F238E27FC236}">
                  <a16:creationId xmlns:a16="http://schemas.microsoft.com/office/drawing/2014/main" id="{91ACC50D-62FC-17B7-41E1-B19A70A6E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3288" y="4141788"/>
              <a:ext cx="200025" cy="544513"/>
            </a:xfrm>
            <a:custGeom>
              <a:avLst/>
              <a:gdLst>
                <a:gd name="T0" fmla="*/ 45 w 126"/>
                <a:gd name="T1" fmla="*/ 0 h 343"/>
                <a:gd name="T2" fmla="*/ 45 w 126"/>
                <a:gd name="T3" fmla="*/ 0 h 343"/>
                <a:gd name="T4" fmla="*/ 44 w 126"/>
                <a:gd name="T5" fmla="*/ 2 h 343"/>
                <a:gd name="T6" fmla="*/ 40 w 126"/>
                <a:gd name="T7" fmla="*/ 10 h 343"/>
                <a:gd name="T8" fmla="*/ 34 w 126"/>
                <a:gd name="T9" fmla="*/ 16 h 343"/>
                <a:gd name="T10" fmla="*/ 30 w 126"/>
                <a:gd name="T11" fmla="*/ 19 h 343"/>
                <a:gd name="T12" fmla="*/ 25 w 126"/>
                <a:gd name="T13" fmla="*/ 20 h 343"/>
                <a:gd name="T14" fmla="*/ 25 w 126"/>
                <a:gd name="T15" fmla="*/ 20 h 343"/>
                <a:gd name="T16" fmla="*/ 16 w 126"/>
                <a:gd name="T17" fmla="*/ 23 h 343"/>
                <a:gd name="T18" fmla="*/ 7 w 126"/>
                <a:gd name="T19" fmla="*/ 25 h 343"/>
                <a:gd name="T20" fmla="*/ 0 w 126"/>
                <a:gd name="T21" fmla="*/ 30 h 343"/>
                <a:gd name="T22" fmla="*/ 25 w 126"/>
                <a:gd name="T23" fmla="*/ 45 h 343"/>
                <a:gd name="T24" fmla="*/ 35 w 126"/>
                <a:gd name="T25" fmla="*/ 50 h 343"/>
                <a:gd name="T26" fmla="*/ 45 w 126"/>
                <a:gd name="T27" fmla="*/ 66 h 343"/>
                <a:gd name="T28" fmla="*/ 45 w 126"/>
                <a:gd name="T29" fmla="*/ 66 h 343"/>
                <a:gd name="T30" fmla="*/ 52 w 126"/>
                <a:gd name="T31" fmla="*/ 79 h 343"/>
                <a:gd name="T32" fmla="*/ 58 w 126"/>
                <a:gd name="T33" fmla="*/ 93 h 343"/>
                <a:gd name="T34" fmla="*/ 59 w 126"/>
                <a:gd name="T35" fmla="*/ 100 h 343"/>
                <a:gd name="T36" fmla="*/ 60 w 126"/>
                <a:gd name="T37" fmla="*/ 106 h 343"/>
                <a:gd name="T38" fmla="*/ 60 w 126"/>
                <a:gd name="T39" fmla="*/ 106 h 343"/>
                <a:gd name="T40" fmla="*/ 65 w 126"/>
                <a:gd name="T41" fmla="*/ 154 h 343"/>
                <a:gd name="T42" fmla="*/ 70 w 126"/>
                <a:gd name="T43" fmla="*/ 207 h 343"/>
                <a:gd name="T44" fmla="*/ 70 w 126"/>
                <a:gd name="T45" fmla="*/ 207 h 343"/>
                <a:gd name="T46" fmla="*/ 70 w 126"/>
                <a:gd name="T47" fmla="*/ 216 h 343"/>
                <a:gd name="T48" fmla="*/ 69 w 126"/>
                <a:gd name="T49" fmla="*/ 227 h 343"/>
                <a:gd name="T50" fmla="*/ 65 w 126"/>
                <a:gd name="T51" fmla="*/ 251 h 343"/>
                <a:gd name="T52" fmla="*/ 59 w 126"/>
                <a:gd name="T53" fmla="*/ 274 h 343"/>
                <a:gd name="T54" fmla="*/ 55 w 126"/>
                <a:gd name="T55" fmla="*/ 288 h 343"/>
                <a:gd name="T56" fmla="*/ 55 w 126"/>
                <a:gd name="T57" fmla="*/ 288 h 343"/>
                <a:gd name="T58" fmla="*/ 55 w 126"/>
                <a:gd name="T59" fmla="*/ 290 h 343"/>
                <a:gd name="T60" fmla="*/ 56 w 126"/>
                <a:gd name="T61" fmla="*/ 293 h 343"/>
                <a:gd name="T62" fmla="*/ 60 w 126"/>
                <a:gd name="T63" fmla="*/ 300 h 343"/>
                <a:gd name="T64" fmla="*/ 68 w 126"/>
                <a:gd name="T65" fmla="*/ 309 h 343"/>
                <a:gd name="T66" fmla="*/ 76 w 126"/>
                <a:gd name="T67" fmla="*/ 319 h 343"/>
                <a:gd name="T68" fmla="*/ 93 w 126"/>
                <a:gd name="T69" fmla="*/ 336 h 343"/>
                <a:gd name="T70" fmla="*/ 100 w 126"/>
                <a:gd name="T71" fmla="*/ 343 h 343"/>
                <a:gd name="T72" fmla="*/ 126 w 126"/>
                <a:gd name="T73" fmla="*/ 298 h 343"/>
                <a:gd name="T74" fmla="*/ 126 w 126"/>
                <a:gd name="T75" fmla="*/ 298 h 343"/>
                <a:gd name="T76" fmla="*/ 124 w 126"/>
                <a:gd name="T77" fmla="*/ 270 h 343"/>
                <a:gd name="T78" fmla="*/ 121 w 126"/>
                <a:gd name="T79" fmla="*/ 227 h 343"/>
                <a:gd name="T80" fmla="*/ 121 w 126"/>
                <a:gd name="T81" fmla="*/ 227 h 343"/>
                <a:gd name="T82" fmla="*/ 118 w 126"/>
                <a:gd name="T83" fmla="*/ 216 h 343"/>
                <a:gd name="T84" fmla="*/ 116 w 126"/>
                <a:gd name="T85" fmla="*/ 206 h 343"/>
                <a:gd name="T86" fmla="*/ 110 w 126"/>
                <a:gd name="T87" fmla="*/ 192 h 343"/>
                <a:gd name="T88" fmla="*/ 105 w 126"/>
                <a:gd name="T89" fmla="*/ 167 h 343"/>
                <a:gd name="T90" fmla="*/ 105 w 126"/>
                <a:gd name="T91" fmla="*/ 167 h 343"/>
                <a:gd name="T92" fmla="*/ 99 w 126"/>
                <a:gd name="T93" fmla="*/ 136 h 343"/>
                <a:gd name="T94" fmla="*/ 93 w 126"/>
                <a:gd name="T95" fmla="*/ 112 h 343"/>
                <a:gd name="T96" fmla="*/ 85 w 126"/>
                <a:gd name="T97" fmla="*/ 86 h 343"/>
                <a:gd name="T98" fmla="*/ 85 w 126"/>
                <a:gd name="T99" fmla="*/ 86 h 343"/>
                <a:gd name="T100" fmla="*/ 83 w 126"/>
                <a:gd name="T101" fmla="*/ 78 h 343"/>
                <a:gd name="T102" fmla="*/ 78 w 126"/>
                <a:gd name="T103" fmla="*/ 68 h 343"/>
                <a:gd name="T104" fmla="*/ 70 w 126"/>
                <a:gd name="T105" fmla="*/ 55 h 343"/>
                <a:gd name="T106" fmla="*/ 70 w 126"/>
                <a:gd name="T107" fmla="*/ 55 h 343"/>
                <a:gd name="T108" fmla="*/ 69 w 126"/>
                <a:gd name="T109" fmla="*/ 52 h 343"/>
                <a:gd name="T110" fmla="*/ 68 w 126"/>
                <a:gd name="T111" fmla="*/ 49 h 343"/>
                <a:gd name="T112" fmla="*/ 65 w 126"/>
                <a:gd name="T113" fmla="*/ 45 h 343"/>
                <a:gd name="T114" fmla="*/ 65 w 126"/>
                <a:gd name="T115" fmla="*/ 45 h 343"/>
                <a:gd name="T116" fmla="*/ 59 w 126"/>
                <a:gd name="T117" fmla="*/ 37 h 343"/>
                <a:gd name="T118" fmla="*/ 55 w 126"/>
                <a:gd name="T119" fmla="*/ 30 h 343"/>
                <a:gd name="T120" fmla="*/ 45 w 126"/>
                <a:gd name="T121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343">
                  <a:moveTo>
                    <a:pt x="45" y="0"/>
                  </a:moveTo>
                  <a:lnTo>
                    <a:pt x="45" y="0"/>
                  </a:lnTo>
                  <a:lnTo>
                    <a:pt x="44" y="2"/>
                  </a:lnTo>
                  <a:lnTo>
                    <a:pt x="40" y="10"/>
                  </a:lnTo>
                  <a:lnTo>
                    <a:pt x="34" y="16"/>
                  </a:lnTo>
                  <a:lnTo>
                    <a:pt x="30" y="19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16" y="23"/>
                  </a:lnTo>
                  <a:lnTo>
                    <a:pt x="7" y="25"/>
                  </a:lnTo>
                  <a:lnTo>
                    <a:pt x="0" y="30"/>
                  </a:lnTo>
                  <a:lnTo>
                    <a:pt x="25" y="45"/>
                  </a:lnTo>
                  <a:lnTo>
                    <a:pt x="35" y="50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52" y="79"/>
                  </a:lnTo>
                  <a:lnTo>
                    <a:pt x="58" y="93"/>
                  </a:lnTo>
                  <a:lnTo>
                    <a:pt x="59" y="100"/>
                  </a:lnTo>
                  <a:lnTo>
                    <a:pt x="60" y="106"/>
                  </a:lnTo>
                  <a:lnTo>
                    <a:pt x="60" y="106"/>
                  </a:lnTo>
                  <a:lnTo>
                    <a:pt x="65" y="154"/>
                  </a:lnTo>
                  <a:lnTo>
                    <a:pt x="70" y="207"/>
                  </a:lnTo>
                  <a:lnTo>
                    <a:pt x="70" y="207"/>
                  </a:lnTo>
                  <a:lnTo>
                    <a:pt x="70" y="216"/>
                  </a:lnTo>
                  <a:lnTo>
                    <a:pt x="69" y="227"/>
                  </a:lnTo>
                  <a:lnTo>
                    <a:pt x="65" y="251"/>
                  </a:lnTo>
                  <a:lnTo>
                    <a:pt x="59" y="274"/>
                  </a:lnTo>
                  <a:lnTo>
                    <a:pt x="55" y="288"/>
                  </a:lnTo>
                  <a:lnTo>
                    <a:pt x="55" y="288"/>
                  </a:lnTo>
                  <a:lnTo>
                    <a:pt x="55" y="290"/>
                  </a:lnTo>
                  <a:lnTo>
                    <a:pt x="56" y="293"/>
                  </a:lnTo>
                  <a:lnTo>
                    <a:pt x="60" y="300"/>
                  </a:lnTo>
                  <a:lnTo>
                    <a:pt x="68" y="309"/>
                  </a:lnTo>
                  <a:lnTo>
                    <a:pt x="76" y="319"/>
                  </a:lnTo>
                  <a:lnTo>
                    <a:pt x="93" y="336"/>
                  </a:lnTo>
                  <a:lnTo>
                    <a:pt x="100" y="343"/>
                  </a:lnTo>
                  <a:lnTo>
                    <a:pt x="126" y="298"/>
                  </a:lnTo>
                  <a:lnTo>
                    <a:pt x="126" y="298"/>
                  </a:lnTo>
                  <a:lnTo>
                    <a:pt x="124" y="270"/>
                  </a:lnTo>
                  <a:lnTo>
                    <a:pt x="121" y="227"/>
                  </a:lnTo>
                  <a:lnTo>
                    <a:pt x="121" y="227"/>
                  </a:lnTo>
                  <a:lnTo>
                    <a:pt x="118" y="216"/>
                  </a:lnTo>
                  <a:lnTo>
                    <a:pt x="116" y="206"/>
                  </a:lnTo>
                  <a:lnTo>
                    <a:pt x="110" y="192"/>
                  </a:lnTo>
                  <a:lnTo>
                    <a:pt x="105" y="167"/>
                  </a:lnTo>
                  <a:lnTo>
                    <a:pt x="105" y="167"/>
                  </a:lnTo>
                  <a:lnTo>
                    <a:pt x="99" y="136"/>
                  </a:lnTo>
                  <a:lnTo>
                    <a:pt x="93" y="112"/>
                  </a:lnTo>
                  <a:lnTo>
                    <a:pt x="85" y="86"/>
                  </a:lnTo>
                  <a:lnTo>
                    <a:pt x="85" y="86"/>
                  </a:lnTo>
                  <a:lnTo>
                    <a:pt x="83" y="78"/>
                  </a:lnTo>
                  <a:lnTo>
                    <a:pt x="78" y="68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69" y="52"/>
                  </a:lnTo>
                  <a:lnTo>
                    <a:pt x="68" y="49"/>
                  </a:lnTo>
                  <a:lnTo>
                    <a:pt x="65" y="45"/>
                  </a:lnTo>
                  <a:lnTo>
                    <a:pt x="65" y="45"/>
                  </a:lnTo>
                  <a:lnTo>
                    <a:pt x="59" y="37"/>
                  </a:lnTo>
                  <a:lnTo>
                    <a:pt x="55" y="3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FAA825CB-4847-DDAC-F03C-5EEEA18B2E2F}"/>
              </a:ext>
            </a:extLst>
          </p:cNvPr>
          <p:cNvGrpSpPr/>
          <p:nvPr/>
        </p:nvGrpSpPr>
        <p:grpSpPr>
          <a:xfrm>
            <a:off x="1446984" y="3859452"/>
            <a:ext cx="1033967" cy="2452358"/>
            <a:chOff x="6640513" y="4078288"/>
            <a:chExt cx="1114425" cy="2643188"/>
          </a:xfrm>
        </p:grpSpPr>
        <p:sp>
          <p:nvSpPr>
            <p:cNvPr id="9" name="Freeform 16">
              <a:extLst>
                <a:ext uri="{FF2B5EF4-FFF2-40B4-BE49-F238E27FC236}">
                  <a16:creationId xmlns:a16="http://schemas.microsoft.com/office/drawing/2014/main" id="{EC01A9BE-3B98-045F-F26A-B460C3D83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513" y="4078288"/>
              <a:ext cx="1114425" cy="2643188"/>
            </a:xfrm>
            <a:custGeom>
              <a:avLst/>
              <a:gdLst>
                <a:gd name="T0" fmla="*/ 226 w 702"/>
                <a:gd name="T1" fmla="*/ 49 h 1665"/>
                <a:gd name="T2" fmla="*/ 214 w 702"/>
                <a:gd name="T3" fmla="*/ 199 h 1665"/>
                <a:gd name="T4" fmla="*/ 191 w 702"/>
                <a:gd name="T5" fmla="*/ 229 h 1665"/>
                <a:gd name="T6" fmla="*/ 172 w 702"/>
                <a:gd name="T7" fmla="*/ 323 h 1665"/>
                <a:gd name="T8" fmla="*/ 122 w 702"/>
                <a:gd name="T9" fmla="*/ 373 h 1665"/>
                <a:gd name="T10" fmla="*/ 102 w 702"/>
                <a:gd name="T11" fmla="*/ 333 h 1665"/>
                <a:gd name="T12" fmla="*/ 129 w 702"/>
                <a:gd name="T13" fmla="*/ 261 h 1665"/>
                <a:gd name="T14" fmla="*/ 117 w 702"/>
                <a:gd name="T15" fmla="*/ 237 h 1665"/>
                <a:gd name="T16" fmla="*/ 97 w 702"/>
                <a:gd name="T17" fmla="*/ 161 h 1665"/>
                <a:gd name="T18" fmla="*/ 79 w 702"/>
                <a:gd name="T19" fmla="*/ 208 h 1665"/>
                <a:gd name="T20" fmla="*/ 59 w 702"/>
                <a:gd name="T21" fmla="*/ 141 h 1665"/>
                <a:gd name="T22" fmla="*/ 46 w 702"/>
                <a:gd name="T23" fmla="*/ 156 h 1665"/>
                <a:gd name="T24" fmla="*/ 22 w 702"/>
                <a:gd name="T25" fmla="*/ 164 h 1665"/>
                <a:gd name="T26" fmla="*/ 2 w 702"/>
                <a:gd name="T27" fmla="*/ 180 h 1665"/>
                <a:gd name="T28" fmla="*/ 16 w 702"/>
                <a:gd name="T29" fmla="*/ 287 h 1665"/>
                <a:gd name="T30" fmla="*/ 21 w 702"/>
                <a:gd name="T31" fmla="*/ 333 h 1665"/>
                <a:gd name="T32" fmla="*/ 40 w 702"/>
                <a:gd name="T33" fmla="*/ 556 h 1665"/>
                <a:gd name="T34" fmla="*/ 167 w 702"/>
                <a:gd name="T35" fmla="*/ 479 h 1665"/>
                <a:gd name="T36" fmla="*/ 207 w 702"/>
                <a:gd name="T37" fmla="*/ 702 h 1665"/>
                <a:gd name="T38" fmla="*/ 151 w 702"/>
                <a:gd name="T39" fmla="*/ 934 h 1665"/>
                <a:gd name="T40" fmla="*/ 166 w 702"/>
                <a:gd name="T41" fmla="*/ 1264 h 1665"/>
                <a:gd name="T42" fmla="*/ 195 w 702"/>
                <a:gd name="T43" fmla="*/ 1368 h 1665"/>
                <a:gd name="T44" fmla="*/ 272 w 702"/>
                <a:gd name="T45" fmla="*/ 1539 h 1665"/>
                <a:gd name="T46" fmla="*/ 216 w 702"/>
                <a:gd name="T47" fmla="*/ 1588 h 1665"/>
                <a:gd name="T48" fmla="*/ 200 w 702"/>
                <a:gd name="T49" fmla="*/ 1655 h 1665"/>
                <a:gd name="T50" fmla="*/ 306 w 702"/>
                <a:gd name="T51" fmla="*/ 1636 h 1665"/>
                <a:gd name="T52" fmla="*/ 381 w 702"/>
                <a:gd name="T53" fmla="*/ 1540 h 1665"/>
                <a:gd name="T54" fmla="*/ 359 w 702"/>
                <a:gd name="T55" fmla="*/ 1505 h 1665"/>
                <a:gd name="T56" fmla="*/ 301 w 702"/>
                <a:gd name="T57" fmla="*/ 1291 h 1665"/>
                <a:gd name="T58" fmla="*/ 437 w 702"/>
                <a:gd name="T59" fmla="*/ 1377 h 1665"/>
                <a:gd name="T60" fmla="*/ 414 w 702"/>
                <a:gd name="T61" fmla="*/ 1490 h 1665"/>
                <a:gd name="T62" fmla="*/ 415 w 702"/>
                <a:gd name="T63" fmla="*/ 1578 h 1665"/>
                <a:gd name="T64" fmla="*/ 510 w 702"/>
                <a:gd name="T65" fmla="*/ 1656 h 1665"/>
                <a:gd name="T66" fmla="*/ 576 w 702"/>
                <a:gd name="T67" fmla="*/ 1605 h 1665"/>
                <a:gd name="T68" fmla="*/ 521 w 702"/>
                <a:gd name="T69" fmla="*/ 1549 h 1665"/>
                <a:gd name="T70" fmla="*/ 509 w 702"/>
                <a:gd name="T71" fmla="*/ 1459 h 1665"/>
                <a:gd name="T72" fmla="*/ 581 w 702"/>
                <a:gd name="T73" fmla="*/ 1247 h 1665"/>
                <a:gd name="T74" fmla="*/ 538 w 702"/>
                <a:gd name="T75" fmla="*/ 889 h 1665"/>
                <a:gd name="T76" fmla="*/ 577 w 702"/>
                <a:gd name="T77" fmla="*/ 825 h 1665"/>
                <a:gd name="T78" fmla="*/ 545 w 702"/>
                <a:gd name="T79" fmla="*/ 459 h 1665"/>
                <a:gd name="T80" fmla="*/ 681 w 702"/>
                <a:gd name="T81" fmla="*/ 516 h 1665"/>
                <a:gd name="T82" fmla="*/ 697 w 702"/>
                <a:gd name="T83" fmla="*/ 444 h 1665"/>
                <a:gd name="T84" fmla="*/ 640 w 702"/>
                <a:gd name="T85" fmla="*/ 287 h 1665"/>
                <a:gd name="T86" fmla="*/ 630 w 702"/>
                <a:gd name="T87" fmla="*/ 169 h 1665"/>
                <a:gd name="T88" fmla="*/ 606 w 702"/>
                <a:gd name="T89" fmla="*/ 171 h 1665"/>
                <a:gd name="T90" fmla="*/ 586 w 702"/>
                <a:gd name="T91" fmla="*/ 106 h 1665"/>
                <a:gd name="T92" fmla="*/ 569 w 702"/>
                <a:gd name="T93" fmla="*/ 93 h 1665"/>
                <a:gd name="T94" fmla="*/ 550 w 702"/>
                <a:gd name="T95" fmla="*/ 166 h 1665"/>
                <a:gd name="T96" fmla="*/ 526 w 702"/>
                <a:gd name="T97" fmla="*/ 127 h 1665"/>
                <a:gd name="T98" fmla="*/ 525 w 702"/>
                <a:gd name="T99" fmla="*/ 218 h 1665"/>
                <a:gd name="T100" fmla="*/ 476 w 702"/>
                <a:gd name="T101" fmla="*/ 214 h 1665"/>
                <a:gd name="T102" fmla="*/ 549 w 702"/>
                <a:gd name="T103" fmla="*/ 275 h 1665"/>
                <a:gd name="T104" fmla="*/ 565 w 702"/>
                <a:gd name="T105" fmla="*/ 292 h 1665"/>
                <a:gd name="T106" fmla="*/ 550 w 702"/>
                <a:gd name="T107" fmla="*/ 303 h 1665"/>
                <a:gd name="T108" fmla="*/ 470 w 702"/>
                <a:gd name="T109" fmla="*/ 287 h 1665"/>
                <a:gd name="T110" fmla="*/ 432 w 702"/>
                <a:gd name="T111" fmla="*/ 198 h 1665"/>
                <a:gd name="T112" fmla="*/ 438 w 702"/>
                <a:gd name="T113" fmla="*/ 132 h 1665"/>
                <a:gd name="T114" fmla="*/ 378 w 702"/>
                <a:gd name="T115" fmla="*/ 18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2" h="1665">
                  <a:moveTo>
                    <a:pt x="317" y="3"/>
                  </a:moveTo>
                  <a:lnTo>
                    <a:pt x="317" y="3"/>
                  </a:lnTo>
                  <a:lnTo>
                    <a:pt x="310" y="3"/>
                  </a:lnTo>
                  <a:lnTo>
                    <a:pt x="283" y="5"/>
                  </a:lnTo>
                  <a:lnTo>
                    <a:pt x="283" y="5"/>
                  </a:lnTo>
                  <a:lnTo>
                    <a:pt x="273" y="6"/>
                  </a:lnTo>
                  <a:lnTo>
                    <a:pt x="264" y="10"/>
                  </a:lnTo>
                  <a:lnTo>
                    <a:pt x="255" y="15"/>
                  </a:lnTo>
                  <a:lnTo>
                    <a:pt x="247" y="21"/>
                  </a:lnTo>
                  <a:lnTo>
                    <a:pt x="239" y="30"/>
                  </a:lnTo>
                  <a:lnTo>
                    <a:pt x="233" y="39"/>
                  </a:lnTo>
                  <a:lnTo>
                    <a:pt x="226" y="49"/>
                  </a:lnTo>
                  <a:lnTo>
                    <a:pt x="223" y="60"/>
                  </a:lnTo>
                  <a:lnTo>
                    <a:pt x="223" y="60"/>
                  </a:lnTo>
                  <a:lnTo>
                    <a:pt x="220" y="73"/>
                  </a:lnTo>
                  <a:lnTo>
                    <a:pt x="219" y="87"/>
                  </a:lnTo>
                  <a:lnTo>
                    <a:pt x="219" y="101"/>
                  </a:lnTo>
                  <a:lnTo>
                    <a:pt x="219" y="113"/>
                  </a:lnTo>
                  <a:lnTo>
                    <a:pt x="221" y="138"/>
                  </a:lnTo>
                  <a:lnTo>
                    <a:pt x="223" y="156"/>
                  </a:lnTo>
                  <a:lnTo>
                    <a:pt x="223" y="156"/>
                  </a:lnTo>
                  <a:lnTo>
                    <a:pt x="221" y="170"/>
                  </a:lnTo>
                  <a:lnTo>
                    <a:pt x="219" y="186"/>
                  </a:lnTo>
                  <a:lnTo>
                    <a:pt x="214" y="199"/>
                  </a:lnTo>
                  <a:lnTo>
                    <a:pt x="210" y="204"/>
                  </a:lnTo>
                  <a:lnTo>
                    <a:pt x="207" y="207"/>
                  </a:lnTo>
                  <a:lnTo>
                    <a:pt x="207" y="207"/>
                  </a:lnTo>
                  <a:lnTo>
                    <a:pt x="205" y="208"/>
                  </a:lnTo>
                  <a:lnTo>
                    <a:pt x="204" y="210"/>
                  </a:lnTo>
                  <a:lnTo>
                    <a:pt x="202" y="213"/>
                  </a:lnTo>
                  <a:lnTo>
                    <a:pt x="201" y="218"/>
                  </a:lnTo>
                  <a:lnTo>
                    <a:pt x="200" y="219"/>
                  </a:lnTo>
                  <a:lnTo>
                    <a:pt x="197" y="222"/>
                  </a:lnTo>
                  <a:lnTo>
                    <a:pt x="197" y="222"/>
                  </a:lnTo>
                  <a:lnTo>
                    <a:pt x="192" y="227"/>
                  </a:lnTo>
                  <a:lnTo>
                    <a:pt x="191" y="229"/>
                  </a:lnTo>
                  <a:lnTo>
                    <a:pt x="190" y="233"/>
                  </a:lnTo>
                  <a:lnTo>
                    <a:pt x="190" y="244"/>
                  </a:lnTo>
                  <a:lnTo>
                    <a:pt x="192" y="262"/>
                  </a:lnTo>
                  <a:lnTo>
                    <a:pt x="192" y="262"/>
                  </a:lnTo>
                  <a:lnTo>
                    <a:pt x="196" y="282"/>
                  </a:lnTo>
                  <a:lnTo>
                    <a:pt x="200" y="299"/>
                  </a:lnTo>
                  <a:lnTo>
                    <a:pt x="202" y="309"/>
                  </a:lnTo>
                  <a:lnTo>
                    <a:pt x="202" y="313"/>
                  </a:lnTo>
                  <a:lnTo>
                    <a:pt x="202" y="313"/>
                  </a:lnTo>
                  <a:lnTo>
                    <a:pt x="199" y="314"/>
                  </a:lnTo>
                  <a:lnTo>
                    <a:pt x="191" y="316"/>
                  </a:lnTo>
                  <a:lnTo>
                    <a:pt x="172" y="323"/>
                  </a:lnTo>
                  <a:lnTo>
                    <a:pt x="172" y="323"/>
                  </a:lnTo>
                  <a:lnTo>
                    <a:pt x="156" y="328"/>
                  </a:lnTo>
                  <a:lnTo>
                    <a:pt x="151" y="332"/>
                  </a:lnTo>
                  <a:lnTo>
                    <a:pt x="148" y="334"/>
                  </a:lnTo>
                  <a:lnTo>
                    <a:pt x="147" y="338"/>
                  </a:lnTo>
                  <a:lnTo>
                    <a:pt x="147" y="338"/>
                  </a:lnTo>
                  <a:lnTo>
                    <a:pt x="142" y="348"/>
                  </a:lnTo>
                  <a:lnTo>
                    <a:pt x="133" y="359"/>
                  </a:lnTo>
                  <a:lnTo>
                    <a:pt x="126" y="370"/>
                  </a:lnTo>
                  <a:lnTo>
                    <a:pt x="123" y="373"/>
                  </a:lnTo>
                  <a:lnTo>
                    <a:pt x="122" y="373"/>
                  </a:lnTo>
                  <a:lnTo>
                    <a:pt x="122" y="373"/>
                  </a:lnTo>
                  <a:lnTo>
                    <a:pt x="115" y="366"/>
                  </a:lnTo>
                  <a:lnTo>
                    <a:pt x="113" y="362"/>
                  </a:lnTo>
                  <a:lnTo>
                    <a:pt x="112" y="359"/>
                  </a:lnTo>
                  <a:lnTo>
                    <a:pt x="112" y="358"/>
                  </a:lnTo>
                  <a:lnTo>
                    <a:pt x="112" y="358"/>
                  </a:lnTo>
                  <a:lnTo>
                    <a:pt x="112" y="354"/>
                  </a:lnTo>
                  <a:lnTo>
                    <a:pt x="110" y="348"/>
                  </a:lnTo>
                  <a:lnTo>
                    <a:pt x="109" y="342"/>
                  </a:lnTo>
                  <a:lnTo>
                    <a:pt x="107" y="338"/>
                  </a:lnTo>
                  <a:lnTo>
                    <a:pt x="107" y="338"/>
                  </a:lnTo>
                  <a:lnTo>
                    <a:pt x="103" y="335"/>
                  </a:lnTo>
                  <a:lnTo>
                    <a:pt x="102" y="333"/>
                  </a:lnTo>
                  <a:lnTo>
                    <a:pt x="92" y="318"/>
                  </a:lnTo>
                  <a:lnTo>
                    <a:pt x="92" y="318"/>
                  </a:lnTo>
                  <a:lnTo>
                    <a:pt x="94" y="316"/>
                  </a:lnTo>
                  <a:lnTo>
                    <a:pt x="100" y="313"/>
                  </a:lnTo>
                  <a:lnTo>
                    <a:pt x="109" y="308"/>
                  </a:lnTo>
                  <a:lnTo>
                    <a:pt x="113" y="303"/>
                  </a:lnTo>
                  <a:lnTo>
                    <a:pt x="117" y="298"/>
                  </a:lnTo>
                  <a:lnTo>
                    <a:pt x="117" y="298"/>
                  </a:lnTo>
                  <a:lnTo>
                    <a:pt x="122" y="286"/>
                  </a:lnTo>
                  <a:lnTo>
                    <a:pt x="124" y="276"/>
                  </a:lnTo>
                  <a:lnTo>
                    <a:pt x="128" y="266"/>
                  </a:lnTo>
                  <a:lnTo>
                    <a:pt x="129" y="261"/>
                  </a:lnTo>
                  <a:lnTo>
                    <a:pt x="132" y="257"/>
                  </a:lnTo>
                  <a:lnTo>
                    <a:pt x="132" y="257"/>
                  </a:lnTo>
                  <a:lnTo>
                    <a:pt x="139" y="248"/>
                  </a:lnTo>
                  <a:lnTo>
                    <a:pt x="147" y="238"/>
                  </a:lnTo>
                  <a:lnTo>
                    <a:pt x="150" y="234"/>
                  </a:lnTo>
                  <a:lnTo>
                    <a:pt x="151" y="231"/>
                  </a:lnTo>
                  <a:lnTo>
                    <a:pt x="151" y="228"/>
                  </a:lnTo>
                  <a:lnTo>
                    <a:pt x="147" y="227"/>
                  </a:lnTo>
                  <a:lnTo>
                    <a:pt x="147" y="227"/>
                  </a:lnTo>
                  <a:lnTo>
                    <a:pt x="138" y="227"/>
                  </a:lnTo>
                  <a:lnTo>
                    <a:pt x="132" y="228"/>
                  </a:lnTo>
                  <a:lnTo>
                    <a:pt x="117" y="237"/>
                  </a:lnTo>
                  <a:lnTo>
                    <a:pt x="117" y="237"/>
                  </a:lnTo>
                  <a:lnTo>
                    <a:pt x="113" y="239"/>
                  </a:lnTo>
                  <a:lnTo>
                    <a:pt x="109" y="243"/>
                  </a:lnTo>
                  <a:lnTo>
                    <a:pt x="105" y="248"/>
                  </a:lnTo>
                  <a:lnTo>
                    <a:pt x="104" y="252"/>
                  </a:lnTo>
                  <a:lnTo>
                    <a:pt x="103" y="252"/>
                  </a:lnTo>
                  <a:lnTo>
                    <a:pt x="102" y="252"/>
                  </a:lnTo>
                  <a:lnTo>
                    <a:pt x="102" y="252"/>
                  </a:lnTo>
                  <a:lnTo>
                    <a:pt x="100" y="247"/>
                  </a:lnTo>
                  <a:lnTo>
                    <a:pt x="99" y="237"/>
                  </a:lnTo>
                  <a:lnTo>
                    <a:pt x="98" y="207"/>
                  </a:lnTo>
                  <a:lnTo>
                    <a:pt x="97" y="161"/>
                  </a:lnTo>
                  <a:lnTo>
                    <a:pt x="97" y="161"/>
                  </a:lnTo>
                  <a:lnTo>
                    <a:pt x="95" y="156"/>
                  </a:lnTo>
                  <a:lnTo>
                    <a:pt x="93" y="152"/>
                  </a:lnTo>
                  <a:lnTo>
                    <a:pt x="92" y="150"/>
                  </a:lnTo>
                  <a:lnTo>
                    <a:pt x="90" y="149"/>
                  </a:lnTo>
                  <a:lnTo>
                    <a:pt x="88" y="150"/>
                  </a:lnTo>
                  <a:lnTo>
                    <a:pt x="86" y="151"/>
                  </a:lnTo>
                  <a:lnTo>
                    <a:pt x="86" y="151"/>
                  </a:lnTo>
                  <a:lnTo>
                    <a:pt x="85" y="156"/>
                  </a:lnTo>
                  <a:lnTo>
                    <a:pt x="84" y="165"/>
                  </a:lnTo>
                  <a:lnTo>
                    <a:pt x="81" y="188"/>
                  </a:lnTo>
                  <a:lnTo>
                    <a:pt x="79" y="208"/>
                  </a:lnTo>
                  <a:lnTo>
                    <a:pt x="78" y="215"/>
                  </a:lnTo>
                  <a:lnTo>
                    <a:pt x="78" y="217"/>
                  </a:lnTo>
                  <a:lnTo>
                    <a:pt x="76" y="217"/>
                  </a:lnTo>
                  <a:lnTo>
                    <a:pt x="76" y="217"/>
                  </a:lnTo>
                  <a:lnTo>
                    <a:pt x="75" y="213"/>
                  </a:lnTo>
                  <a:lnTo>
                    <a:pt x="73" y="205"/>
                  </a:lnTo>
                  <a:lnTo>
                    <a:pt x="71" y="184"/>
                  </a:lnTo>
                  <a:lnTo>
                    <a:pt x="69" y="162"/>
                  </a:lnTo>
                  <a:lnTo>
                    <a:pt x="68" y="155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59" y="141"/>
                  </a:lnTo>
                  <a:lnTo>
                    <a:pt x="56" y="140"/>
                  </a:lnTo>
                  <a:lnTo>
                    <a:pt x="55" y="138"/>
                  </a:lnTo>
                  <a:lnTo>
                    <a:pt x="52" y="138"/>
                  </a:lnTo>
                  <a:lnTo>
                    <a:pt x="51" y="141"/>
                  </a:lnTo>
                  <a:lnTo>
                    <a:pt x="51" y="141"/>
                  </a:lnTo>
                  <a:lnTo>
                    <a:pt x="50" y="143"/>
                  </a:lnTo>
                  <a:lnTo>
                    <a:pt x="49" y="143"/>
                  </a:lnTo>
                  <a:lnTo>
                    <a:pt x="46" y="141"/>
                  </a:lnTo>
                  <a:lnTo>
                    <a:pt x="45" y="141"/>
                  </a:lnTo>
                  <a:lnTo>
                    <a:pt x="45" y="143"/>
                  </a:lnTo>
                  <a:lnTo>
                    <a:pt x="46" y="156"/>
                  </a:lnTo>
                  <a:lnTo>
                    <a:pt x="46" y="156"/>
                  </a:lnTo>
                  <a:lnTo>
                    <a:pt x="49" y="176"/>
                  </a:lnTo>
                  <a:lnTo>
                    <a:pt x="50" y="194"/>
                  </a:lnTo>
                  <a:lnTo>
                    <a:pt x="51" y="212"/>
                  </a:lnTo>
                  <a:lnTo>
                    <a:pt x="51" y="212"/>
                  </a:lnTo>
                  <a:lnTo>
                    <a:pt x="40" y="183"/>
                  </a:lnTo>
                  <a:lnTo>
                    <a:pt x="32" y="164"/>
                  </a:lnTo>
                  <a:lnTo>
                    <a:pt x="29" y="157"/>
                  </a:lnTo>
                  <a:lnTo>
                    <a:pt x="27" y="156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3" y="159"/>
                  </a:lnTo>
                  <a:lnTo>
                    <a:pt x="22" y="164"/>
                  </a:lnTo>
                  <a:lnTo>
                    <a:pt x="21" y="171"/>
                  </a:lnTo>
                  <a:lnTo>
                    <a:pt x="21" y="171"/>
                  </a:lnTo>
                  <a:lnTo>
                    <a:pt x="21" y="183"/>
                  </a:lnTo>
                  <a:lnTo>
                    <a:pt x="23" y="200"/>
                  </a:lnTo>
                  <a:lnTo>
                    <a:pt x="26" y="227"/>
                  </a:lnTo>
                  <a:lnTo>
                    <a:pt x="26" y="227"/>
                  </a:lnTo>
                  <a:lnTo>
                    <a:pt x="23" y="218"/>
                  </a:lnTo>
                  <a:lnTo>
                    <a:pt x="16" y="200"/>
                  </a:lnTo>
                  <a:lnTo>
                    <a:pt x="12" y="191"/>
                  </a:lnTo>
                  <a:lnTo>
                    <a:pt x="8" y="184"/>
                  </a:lnTo>
                  <a:lnTo>
                    <a:pt x="5" y="180"/>
                  </a:lnTo>
                  <a:lnTo>
                    <a:pt x="2" y="180"/>
                  </a:lnTo>
                  <a:lnTo>
                    <a:pt x="1" y="181"/>
                  </a:lnTo>
                  <a:lnTo>
                    <a:pt x="1" y="181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0" y="195"/>
                  </a:lnTo>
                  <a:lnTo>
                    <a:pt x="1" y="205"/>
                  </a:lnTo>
                  <a:lnTo>
                    <a:pt x="3" y="217"/>
                  </a:lnTo>
                  <a:lnTo>
                    <a:pt x="8" y="237"/>
                  </a:lnTo>
                  <a:lnTo>
                    <a:pt x="11" y="247"/>
                  </a:lnTo>
                  <a:lnTo>
                    <a:pt x="11" y="247"/>
                  </a:lnTo>
                  <a:lnTo>
                    <a:pt x="13" y="262"/>
                  </a:lnTo>
                  <a:lnTo>
                    <a:pt x="16" y="287"/>
                  </a:lnTo>
                  <a:lnTo>
                    <a:pt x="16" y="287"/>
                  </a:lnTo>
                  <a:lnTo>
                    <a:pt x="18" y="301"/>
                  </a:lnTo>
                  <a:lnTo>
                    <a:pt x="23" y="314"/>
                  </a:lnTo>
                  <a:lnTo>
                    <a:pt x="29" y="324"/>
                  </a:lnTo>
                  <a:lnTo>
                    <a:pt x="31" y="328"/>
                  </a:lnTo>
                  <a:lnTo>
                    <a:pt x="31" y="328"/>
                  </a:lnTo>
                  <a:lnTo>
                    <a:pt x="31" y="328"/>
                  </a:lnTo>
                  <a:lnTo>
                    <a:pt x="27" y="328"/>
                  </a:lnTo>
                  <a:lnTo>
                    <a:pt x="23" y="329"/>
                  </a:lnTo>
                  <a:lnTo>
                    <a:pt x="22" y="330"/>
                  </a:lnTo>
                  <a:lnTo>
                    <a:pt x="21" y="333"/>
                  </a:lnTo>
                  <a:lnTo>
                    <a:pt x="21" y="333"/>
                  </a:lnTo>
                  <a:lnTo>
                    <a:pt x="20" y="343"/>
                  </a:lnTo>
                  <a:lnTo>
                    <a:pt x="20" y="363"/>
                  </a:lnTo>
                  <a:lnTo>
                    <a:pt x="21" y="421"/>
                  </a:lnTo>
                  <a:lnTo>
                    <a:pt x="23" y="483"/>
                  </a:lnTo>
                  <a:lnTo>
                    <a:pt x="25" y="506"/>
                  </a:lnTo>
                  <a:lnTo>
                    <a:pt x="26" y="520"/>
                  </a:lnTo>
                  <a:lnTo>
                    <a:pt x="26" y="520"/>
                  </a:lnTo>
                  <a:lnTo>
                    <a:pt x="29" y="534"/>
                  </a:lnTo>
                  <a:lnTo>
                    <a:pt x="30" y="544"/>
                  </a:lnTo>
                  <a:lnTo>
                    <a:pt x="32" y="548"/>
                  </a:lnTo>
                  <a:lnTo>
                    <a:pt x="35" y="553"/>
                  </a:lnTo>
                  <a:lnTo>
                    <a:pt x="40" y="556"/>
                  </a:lnTo>
                  <a:lnTo>
                    <a:pt x="46" y="560"/>
                  </a:lnTo>
                  <a:lnTo>
                    <a:pt x="46" y="560"/>
                  </a:lnTo>
                  <a:lnTo>
                    <a:pt x="51" y="561"/>
                  </a:lnTo>
                  <a:lnTo>
                    <a:pt x="57" y="559"/>
                  </a:lnTo>
                  <a:lnTo>
                    <a:pt x="65" y="556"/>
                  </a:lnTo>
                  <a:lnTo>
                    <a:pt x="74" y="551"/>
                  </a:lnTo>
                  <a:lnTo>
                    <a:pt x="94" y="537"/>
                  </a:lnTo>
                  <a:lnTo>
                    <a:pt x="117" y="521"/>
                  </a:lnTo>
                  <a:lnTo>
                    <a:pt x="153" y="489"/>
                  </a:lnTo>
                  <a:lnTo>
                    <a:pt x="165" y="481"/>
                  </a:lnTo>
                  <a:lnTo>
                    <a:pt x="167" y="479"/>
                  </a:lnTo>
                  <a:lnTo>
                    <a:pt x="167" y="479"/>
                  </a:lnTo>
                  <a:lnTo>
                    <a:pt x="167" y="479"/>
                  </a:lnTo>
                  <a:lnTo>
                    <a:pt x="167" y="479"/>
                  </a:lnTo>
                  <a:lnTo>
                    <a:pt x="167" y="482"/>
                  </a:lnTo>
                  <a:lnTo>
                    <a:pt x="167" y="487"/>
                  </a:lnTo>
                  <a:lnTo>
                    <a:pt x="170" y="500"/>
                  </a:lnTo>
                  <a:lnTo>
                    <a:pt x="178" y="539"/>
                  </a:lnTo>
                  <a:lnTo>
                    <a:pt x="190" y="580"/>
                  </a:lnTo>
                  <a:lnTo>
                    <a:pt x="197" y="611"/>
                  </a:lnTo>
                  <a:lnTo>
                    <a:pt x="197" y="611"/>
                  </a:lnTo>
                  <a:lnTo>
                    <a:pt x="201" y="636"/>
                  </a:lnTo>
                  <a:lnTo>
                    <a:pt x="204" y="665"/>
                  </a:lnTo>
                  <a:lnTo>
                    <a:pt x="207" y="702"/>
                  </a:lnTo>
                  <a:lnTo>
                    <a:pt x="207" y="702"/>
                  </a:lnTo>
                  <a:lnTo>
                    <a:pt x="205" y="709"/>
                  </a:lnTo>
                  <a:lnTo>
                    <a:pt x="196" y="727"/>
                  </a:lnTo>
                  <a:lnTo>
                    <a:pt x="170" y="780"/>
                  </a:lnTo>
                  <a:lnTo>
                    <a:pt x="143" y="833"/>
                  </a:lnTo>
                  <a:lnTo>
                    <a:pt x="132" y="858"/>
                  </a:lnTo>
                  <a:lnTo>
                    <a:pt x="132" y="858"/>
                  </a:lnTo>
                  <a:lnTo>
                    <a:pt x="134" y="859"/>
                  </a:lnTo>
                  <a:lnTo>
                    <a:pt x="142" y="862"/>
                  </a:lnTo>
                  <a:lnTo>
                    <a:pt x="165" y="868"/>
                  </a:lnTo>
                  <a:lnTo>
                    <a:pt x="165" y="868"/>
                  </a:lnTo>
                  <a:lnTo>
                    <a:pt x="151" y="934"/>
                  </a:lnTo>
                  <a:lnTo>
                    <a:pt x="143" y="971"/>
                  </a:lnTo>
                  <a:lnTo>
                    <a:pt x="137" y="1005"/>
                  </a:lnTo>
                  <a:lnTo>
                    <a:pt x="137" y="1005"/>
                  </a:lnTo>
                  <a:lnTo>
                    <a:pt x="133" y="1035"/>
                  </a:lnTo>
                  <a:lnTo>
                    <a:pt x="131" y="1073"/>
                  </a:lnTo>
                  <a:lnTo>
                    <a:pt x="129" y="1113"/>
                  </a:lnTo>
                  <a:lnTo>
                    <a:pt x="128" y="1155"/>
                  </a:lnTo>
                  <a:lnTo>
                    <a:pt x="127" y="1223"/>
                  </a:lnTo>
                  <a:lnTo>
                    <a:pt x="127" y="1252"/>
                  </a:lnTo>
                  <a:lnTo>
                    <a:pt x="127" y="1252"/>
                  </a:lnTo>
                  <a:lnTo>
                    <a:pt x="151" y="1259"/>
                  </a:lnTo>
                  <a:lnTo>
                    <a:pt x="166" y="1264"/>
                  </a:lnTo>
                  <a:lnTo>
                    <a:pt x="171" y="1266"/>
                  </a:lnTo>
                  <a:lnTo>
                    <a:pt x="172" y="1267"/>
                  </a:lnTo>
                  <a:lnTo>
                    <a:pt x="172" y="1267"/>
                  </a:lnTo>
                  <a:lnTo>
                    <a:pt x="172" y="1269"/>
                  </a:lnTo>
                  <a:lnTo>
                    <a:pt x="173" y="1270"/>
                  </a:lnTo>
                  <a:lnTo>
                    <a:pt x="180" y="1274"/>
                  </a:lnTo>
                  <a:lnTo>
                    <a:pt x="180" y="1274"/>
                  </a:lnTo>
                  <a:lnTo>
                    <a:pt x="182" y="1304"/>
                  </a:lnTo>
                  <a:lnTo>
                    <a:pt x="184" y="1322"/>
                  </a:lnTo>
                  <a:lnTo>
                    <a:pt x="187" y="1338"/>
                  </a:lnTo>
                  <a:lnTo>
                    <a:pt x="191" y="1353"/>
                  </a:lnTo>
                  <a:lnTo>
                    <a:pt x="195" y="1368"/>
                  </a:lnTo>
                  <a:lnTo>
                    <a:pt x="201" y="1382"/>
                  </a:lnTo>
                  <a:lnTo>
                    <a:pt x="207" y="1394"/>
                  </a:lnTo>
                  <a:lnTo>
                    <a:pt x="207" y="1394"/>
                  </a:lnTo>
                  <a:lnTo>
                    <a:pt x="230" y="1430"/>
                  </a:lnTo>
                  <a:lnTo>
                    <a:pt x="254" y="1468"/>
                  </a:lnTo>
                  <a:lnTo>
                    <a:pt x="271" y="1500"/>
                  </a:lnTo>
                  <a:lnTo>
                    <a:pt x="277" y="1510"/>
                  </a:lnTo>
                  <a:lnTo>
                    <a:pt x="278" y="1515"/>
                  </a:lnTo>
                  <a:lnTo>
                    <a:pt x="278" y="1515"/>
                  </a:lnTo>
                  <a:lnTo>
                    <a:pt x="277" y="1521"/>
                  </a:lnTo>
                  <a:lnTo>
                    <a:pt x="276" y="1531"/>
                  </a:lnTo>
                  <a:lnTo>
                    <a:pt x="272" y="1539"/>
                  </a:lnTo>
                  <a:lnTo>
                    <a:pt x="269" y="1540"/>
                  </a:lnTo>
                  <a:lnTo>
                    <a:pt x="268" y="1540"/>
                  </a:lnTo>
                  <a:lnTo>
                    <a:pt x="268" y="1540"/>
                  </a:lnTo>
                  <a:lnTo>
                    <a:pt x="267" y="1540"/>
                  </a:lnTo>
                  <a:lnTo>
                    <a:pt x="264" y="1541"/>
                  </a:lnTo>
                  <a:lnTo>
                    <a:pt x="259" y="1545"/>
                  </a:lnTo>
                  <a:lnTo>
                    <a:pt x="245" y="1562"/>
                  </a:lnTo>
                  <a:lnTo>
                    <a:pt x="231" y="1578"/>
                  </a:lnTo>
                  <a:lnTo>
                    <a:pt x="226" y="1583"/>
                  </a:lnTo>
                  <a:lnTo>
                    <a:pt x="223" y="1586"/>
                  </a:lnTo>
                  <a:lnTo>
                    <a:pt x="223" y="1586"/>
                  </a:lnTo>
                  <a:lnTo>
                    <a:pt x="216" y="1588"/>
                  </a:lnTo>
                  <a:lnTo>
                    <a:pt x="210" y="1591"/>
                  </a:lnTo>
                  <a:lnTo>
                    <a:pt x="205" y="1593"/>
                  </a:lnTo>
                  <a:lnTo>
                    <a:pt x="200" y="1598"/>
                  </a:lnTo>
                  <a:lnTo>
                    <a:pt x="195" y="1605"/>
                  </a:lnTo>
                  <a:lnTo>
                    <a:pt x="190" y="1612"/>
                  </a:lnTo>
                  <a:lnTo>
                    <a:pt x="187" y="1621"/>
                  </a:lnTo>
                  <a:lnTo>
                    <a:pt x="187" y="1621"/>
                  </a:lnTo>
                  <a:lnTo>
                    <a:pt x="186" y="1630"/>
                  </a:lnTo>
                  <a:lnTo>
                    <a:pt x="187" y="1637"/>
                  </a:lnTo>
                  <a:lnTo>
                    <a:pt x="191" y="1645"/>
                  </a:lnTo>
                  <a:lnTo>
                    <a:pt x="195" y="1650"/>
                  </a:lnTo>
                  <a:lnTo>
                    <a:pt x="200" y="1655"/>
                  </a:lnTo>
                  <a:lnTo>
                    <a:pt x="206" y="1659"/>
                  </a:lnTo>
                  <a:lnTo>
                    <a:pt x="211" y="1660"/>
                  </a:lnTo>
                  <a:lnTo>
                    <a:pt x="218" y="1661"/>
                  </a:lnTo>
                  <a:lnTo>
                    <a:pt x="218" y="1661"/>
                  </a:lnTo>
                  <a:lnTo>
                    <a:pt x="230" y="1663"/>
                  </a:lnTo>
                  <a:lnTo>
                    <a:pt x="243" y="1664"/>
                  </a:lnTo>
                  <a:lnTo>
                    <a:pt x="254" y="1665"/>
                  </a:lnTo>
                  <a:lnTo>
                    <a:pt x="259" y="1664"/>
                  </a:lnTo>
                  <a:lnTo>
                    <a:pt x="263" y="1661"/>
                  </a:lnTo>
                  <a:lnTo>
                    <a:pt x="263" y="1661"/>
                  </a:lnTo>
                  <a:lnTo>
                    <a:pt x="279" y="1651"/>
                  </a:lnTo>
                  <a:lnTo>
                    <a:pt x="306" y="1636"/>
                  </a:lnTo>
                  <a:lnTo>
                    <a:pt x="354" y="1611"/>
                  </a:lnTo>
                  <a:lnTo>
                    <a:pt x="354" y="1611"/>
                  </a:lnTo>
                  <a:lnTo>
                    <a:pt x="365" y="1605"/>
                  </a:lnTo>
                  <a:lnTo>
                    <a:pt x="375" y="1599"/>
                  </a:lnTo>
                  <a:lnTo>
                    <a:pt x="378" y="1597"/>
                  </a:lnTo>
                  <a:lnTo>
                    <a:pt x="381" y="1593"/>
                  </a:lnTo>
                  <a:lnTo>
                    <a:pt x="383" y="1589"/>
                  </a:lnTo>
                  <a:lnTo>
                    <a:pt x="384" y="1586"/>
                  </a:lnTo>
                  <a:lnTo>
                    <a:pt x="384" y="1586"/>
                  </a:lnTo>
                  <a:lnTo>
                    <a:pt x="384" y="1573"/>
                  </a:lnTo>
                  <a:lnTo>
                    <a:pt x="384" y="1557"/>
                  </a:lnTo>
                  <a:lnTo>
                    <a:pt x="381" y="1540"/>
                  </a:lnTo>
                  <a:lnTo>
                    <a:pt x="379" y="1530"/>
                  </a:lnTo>
                  <a:lnTo>
                    <a:pt x="379" y="1530"/>
                  </a:lnTo>
                  <a:lnTo>
                    <a:pt x="376" y="1525"/>
                  </a:lnTo>
                  <a:lnTo>
                    <a:pt x="374" y="1521"/>
                  </a:lnTo>
                  <a:lnTo>
                    <a:pt x="369" y="1515"/>
                  </a:lnTo>
                  <a:lnTo>
                    <a:pt x="369" y="1515"/>
                  </a:lnTo>
                  <a:lnTo>
                    <a:pt x="368" y="1514"/>
                  </a:lnTo>
                  <a:lnTo>
                    <a:pt x="368" y="1514"/>
                  </a:lnTo>
                  <a:lnTo>
                    <a:pt x="366" y="1514"/>
                  </a:lnTo>
                  <a:lnTo>
                    <a:pt x="365" y="1514"/>
                  </a:lnTo>
                  <a:lnTo>
                    <a:pt x="364" y="1512"/>
                  </a:lnTo>
                  <a:lnTo>
                    <a:pt x="359" y="1505"/>
                  </a:lnTo>
                  <a:lnTo>
                    <a:pt x="359" y="1505"/>
                  </a:lnTo>
                  <a:lnTo>
                    <a:pt x="356" y="1501"/>
                  </a:lnTo>
                  <a:lnTo>
                    <a:pt x="354" y="1498"/>
                  </a:lnTo>
                  <a:lnTo>
                    <a:pt x="349" y="1498"/>
                  </a:lnTo>
                  <a:lnTo>
                    <a:pt x="346" y="1496"/>
                  </a:lnTo>
                  <a:lnTo>
                    <a:pt x="344" y="1492"/>
                  </a:lnTo>
                  <a:lnTo>
                    <a:pt x="341" y="1483"/>
                  </a:lnTo>
                  <a:lnTo>
                    <a:pt x="339" y="1469"/>
                  </a:lnTo>
                  <a:lnTo>
                    <a:pt x="339" y="1469"/>
                  </a:lnTo>
                  <a:lnTo>
                    <a:pt x="332" y="1434"/>
                  </a:lnTo>
                  <a:lnTo>
                    <a:pt x="322" y="1386"/>
                  </a:lnTo>
                  <a:lnTo>
                    <a:pt x="301" y="1291"/>
                  </a:lnTo>
                  <a:lnTo>
                    <a:pt x="301" y="1291"/>
                  </a:lnTo>
                  <a:lnTo>
                    <a:pt x="308" y="1293"/>
                  </a:lnTo>
                  <a:lnTo>
                    <a:pt x="318" y="1293"/>
                  </a:lnTo>
                  <a:lnTo>
                    <a:pt x="318" y="1293"/>
                  </a:lnTo>
                  <a:lnTo>
                    <a:pt x="373" y="1290"/>
                  </a:lnTo>
                  <a:lnTo>
                    <a:pt x="409" y="1288"/>
                  </a:lnTo>
                  <a:lnTo>
                    <a:pt x="409" y="1288"/>
                  </a:lnTo>
                  <a:lnTo>
                    <a:pt x="422" y="1288"/>
                  </a:lnTo>
                  <a:lnTo>
                    <a:pt x="422" y="1288"/>
                  </a:lnTo>
                  <a:lnTo>
                    <a:pt x="426" y="1317"/>
                  </a:lnTo>
                  <a:lnTo>
                    <a:pt x="432" y="1348"/>
                  </a:lnTo>
                  <a:lnTo>
                    <a:pt x="437" y="1377"/>
                  </a:lnTo>
                  <a:lnTo>
                    <a:pt x="439" y="1399"/>
                  </a:lnTo>
                  <a:lnTo>
                    <a:pt x="439" y="1399"/>
                  </a:lnTo>
                  <a:lnTo>
                    <a:pt x="439" y="1410"/>
                  </a:lnTo>
                  <a:lnTo>
                    <a:pt x="438" y="1424"/>
                  </a:lnTo>
                  <a:lnTo>
                    <a:pt x="436" y="1450"/>
                  </a:lnTo>
                  <a:lnTo>
                    <a:pt x="432" y="1472"/>
                  </a:lnTo>
                  <a:lnTo>
                    <a:pt x="429" y="1480"/>
                  </a:lnTo>
                  <a:lnTo>
                    <a:pt x="429" y="1480"/>
                  </a:lnTo>
                  <a:lnTo>
                    <a:pt x="428" y="1480"/>
                  </a:lnTo>
                  <a:lnTo>
                    <a:pt x="427" y="1480"/>
                  </a:lnTo>
                  <a:lnTo>
                    <a:pt x="422" y="1483"/>
                  </a:lnTo>
                  <a:lnTo>
                    <a:pt x="414" y="1490"/>
                  </a:lnTo>
                  <a:lnTo>
                    <a:pt x="414" y="1490"/>
                  </a:lnTo>
                  <a:lnTo>
                    <a:pt x="415" y="1497"/>
                  </a:lnTo>
                  <a:lnTo>
                    <a:pt x="415" y="1505"/>
                  </a:lnTo>
                  <a:lnTo>
                    <a:pt x="414" y="1515"/>
                  </a:lnTo>
                  <a:lnTo>
                    <a:pt x="414" y="1515"/>
                  </a:lnTo>
                  <a:lnTo>
                    <a:pt x="412" y="1526"/>
                  </a:lnTo>
                  <a:lnTo>
                    <a:pt x="410" y="1536"/>
                  </a:lnTo>
                  <a:lnTo>
                    <a:pt x="409" y="1555"/>
                  </a:lnTo>
                  <a:lnTo>
                    <a:pt x="409" y="1555"/>
                  </a:lnTo>
                  <a:lnTo>
                    <a:pt x="410" y="1563"/>
                  </a:lnTo>
                  <a:lnTo>
                    <a:pt x="412" y="1570"/>
                  </a:lnTo>
                  <a:lnTo>
                    <a:pt x="415" y="1578"/>
                  </a:lnTo>
                  <a:lnTo>
                    <a:pt x="419" y="1586"/>
                  </a:lnTo>
                  <a:lnTo>
                    <a:pt x="419" y="1586"/>
                  </a:lnTo>
                  <a:lnTo>
                    <a:pt x="431" y="1601"/>
                  </a:lnTo>
                  <a:lnTo>
                    <a:pt x="441" y="1613"/>
                  </a:lnTo>
                  <a:lnTo>
                    <a:pt x="453" y="1626"/>
                  </a:lnTo>
                  <a:lnTo>
                    <a:pt x="466" y="1639"/>
                  </a:lnTo>
                  <a:lnTo>
                    <a:pt x="481" y="1649"/>
                  </a:lnTo>
                  <a:lnTo>
                    <a:pt x="489" y="1653"/>
                  </a:lnTo>
                  <a:lnTo>
                    <a:pt x="495" y="1655"/>
                  </a:lnTo>
                  <a:lnTo>
                    <a:pt x="502" y="1656"/>
                  </a:lnTo>
                  <a:lnTo>
                    <a:pt x="510" y="1656"/>
                  </a:lnTo>
                  <a:lnTo>
                    <a:pt x="510" y="1656"/>
                  </a:lnTo>
                  <a:lnTo>
                    <a:pt x="524" y="1654"/>
                  </a:lnTo>
                  <a:lnTo>
                    <a:pt x="536" y="1649"/>
                  </a:lnTo>
                  <a:lnTo>
                    <a:pt x="548" y="1645"/>
                  </a:lnTo>
                  <a:lnTo>
                    <a:pt x="558" y="1639"/>
                  </a:lnTo>
                  <a:lnTo>
                    <a:pt x="565" y="1634"/>
                  </a:lnTo>
                  <a:lnTo>
                    <a:pt x="572" y="1629"/>
                  </a:lnTo>
                  <a:lnTo>
                    <a:pt x="574" y="1625"/>
                  </a:lnTo>
                  <a:lnTo>
                    <a:pt x="576" y="1621"/>
                  </a:lnTo>
                  <a:lnTo>
                    <a:pt x="576" y="1621"/>
                  </a:lnTo>
                  <a:lnTo>
                    <a:pt x="576" y="1616"/>
                  </a:lnTo>
                  <a:lnTo>
                    <a:pt x="577" y="1611"/>
                  </a:lnTo>
                  <a:lnTo>
                    <a:pt x="576" y="1605"/>
                  </a:lnTo>
                  <a:lnTo>
                    <a:pt x="573" y="1601"/>
                  </a:lnTo>
                  <a:lnTo>
                    <a:pt x="570" y="1596"/>
                  </a:lnTo>
                  <a:lnTo>
                    <a:pt x="570" y="1596"/>
                  </a:lnTo>
                  <a:lnTo>
                    <a:pt x="562" y="1584"/>
                  </a:lnTo>
                  <a:lnTo>
                    <a:pt x="552" y="1573"/>
                  </a:lnTo>
                  <a:lnTo>
                    <a:pt x="543" y="1564"/>
                  </a:lnTo>
                  <a:lnTo>
                    <a:pt x="539" y="1562"/>
                  </a:lnTo>
                  <a:lnTo>
                    <a:pt x="535" y="1560"/>
                  </a:lnTo>
                  <a:lnTo>
                    <a:pt x="535" y="1560"/>
                  </a:lnTo>
                  <a:lnTo>
                    <a:pt x="533" y="1559"/>
                  </a:lnTo>
                  <a:lnTo>
                    <a:pt x="529" y="1557"/>
                  </a:lnTo>
                  <a:lnTo>
                    <a:pt x="521" y="1549"/>
                  </a:lnTo>
                  <a:lnTo>
                    <a:pt x="510" y="1535"/>
                  </a:lnTo>
                  <a:lnTo>
                    <a:pt x="510" y="1535"/>
                  </a:lnTo>
                  <a:lnTo>
                    <a:pt x="509" y="1529"/>
                  </a:lnTo>
                  <a:lnTo>
                    <a:pt x="506" y="1517"/>
                  </a:lnTo>
                  <a:lnTo>
                    <a:pt x="505" y="1500"/>
                  </a:lnTo>
                  <a:lnTo>
                    <a:pt x="505" y="1500"/>
                  </a:lnTo>
                  <a:lnTo>
                    <a:pt x="505" y="1498"/>
                  </a:lnTo>
                  <a:lnTo>
                    <a:pt x="504" y="1497"/>
                  </a:lnTo>
                  <a:lnTo>
                    <a:pt x="504" y="1492"/>
                  </a:lnTo>
                  <a:lnTo>
                    <a:pt x="505" y="1480"/>
                  </a:lnTo>
                  <a:lnTo>
                    <a:pt x="505" y="1480"/>
                  </a:lnTo>
                  <a:lnTo>
                    <a:pt x="509" y="1459"/>
                  </a:lnTo>
                  <a:lnTo>
                    <a:pt x="515" y="1429"/>
                  </a:lnTo>
                  <a:lnTo>
                    <a:pt x="515" y="1429"/>
                  </a:lnTo>
                  <a:lnTo>
                    <a:pt x="528" y="1360"/>
                  </a:lnTo>
                  <a:lnTo>
                    <a:pt x="541" y="1279"/>
                  </a:lnTo>
                  <a:lnTo>
                    <a:pt x="541" y="1279"/>
                  </a:lnTo>
                  <a:lnTo>
                    <a:pt x="569" y="1265"/>
                  </a:lnTo>
                  <a:lnTo>
                    <a:pt x="578" y="1260"/>
                  </a:lnTo>
                  <a:lnTo>
                    <a:pt x="581" y="1259"/>
                  </a:lnTo>
                  <a:lnTo>
                    <a:pt x="581" y="1257"/>
                  </a:lnTo>
                  <a:lnTo>
                    <a:pt x="581" y="1257"/>
                  </a:lnTo>
                  <a:lnTo>
                    <a:pt x="581" y="1255"/>
                  </a:lnTo>
                  <a:lnTo>
                    <a:pt x="581" y="1247"/>
                  </a:lnTo>
                  <a:lnTo>
                    <a:pt x="584" y="1222"/>
                  </a:lnTo>
                  <a:lnTo>
                    <a:pt x="586" y="1202"/>
                  </a:lnTo>
                  <a:lnTo>
                    <a:pt x="587" y="1178"/>
                  </a:lnTo>
                  <a:lnTo>
                    <a:pt x="587" y="1150"/>
                  </a:lnTo>
                  <a:lnTo>
                    <a:pt x="586" y="1116"/>
                  </a:lnTo>
                  <a:lnTo>
                    <a:pt x="586" y="1116"/>
                  </a:lnTo>
                  <a:lnTo>
                    <a:pt x="583" y="1087"/>
                  </a:lnTo>
                  <a:lnTo>
                    <a:pt x="578" y="1056"/>
                  </a:lnTo>
                  <a:lnTo>
                    <a:pt x="572" y="1025"/>
                  </a:lnTo>
                  <a:lnTo>
                    <a:pt x="565" y="993"/>
                  </a:lnTo>
                  <a:lnTo>
                    <a:pt x="550" y="934"/>
                  </a:lnTo>
                  <a:lnTo>
                    <a:pt x="538" y="889"/>
                  </a:lnTo>
                  <a:lnTo>
                    <a:pt x="538" y="889"/>
                  </a:lnTo>
                  <a:lnTo>
                    <a:pt x="549" y="886"/>
                  </a:lnTo>
                  <a:lnTo>
                    <a:pt x="559" y="882"/>
                  </a:lnTo>
                  <a:lnTo>
                    <a:pt x="569" y="876"/>
                  </a:lnTo>
                  <a:lnTo>
                    <a:pt x="577" y="870"/>
                  </a:lnTo>
                  <a:lnTo>
                    <a:pt x="583" y="865"/>
                  </a:lnTo>
                  <a:lnTo>
                    <a:pt x="588" y="858"/>
                  </a:lnTo>
                  <a:lnTo>
                    <a:pt x="591" y="854"/>
                  </a:lnTo>
                  <a:lnTo>
                    <a:pt x="591" y="853"/>
                  </a:lnTo>
                  <a:lnTo>
                    <a:pt x="591" y="853"/>
                  </a:lnTo>
                  <a:lnTo>
                    <a:pt x="587" y="846"/>
                  </a:lnTo>
                  <a:lnTo>
                    <a:pt x="577" y="825"/>
                  </a:lnTo>
                  <a:lnTo>
                    <a:pt x="552" y="767"/>
                  </a:lnTo>
                  <a:lnTo>
                    <a:pt x="515" y="681"/>
                  </a:lnTo>
                  <a:lnTo>
                    <a:pt x="515" y="681"/>
                  </a:lnTo>
                  <a:lnTo>
                    <a:pt x="525" y="614"/>
                  </a:lnTo>
                  <a:lnTo>
                    <a:pt x="533" y="567"/>
                  </a:lnTo>
                  <a:lnTo>
                    <a:pt x="535" y="549"/>
                  </a:lnTo>
                  <a:lnTo>
                    <a:pt x="535" y="540"/>
                  </a:lnTo>
                  <a:lnTo>
                    <a:pt x="535" y="540"/>
                  </a:lnTo>
                  <a:lnTo>
                    <a:pt x="535" y="534"/>
                  </a:lnTo>
                  <a:lnTo>
                    <a:pt x="536" y="524"/>
                  </a:lnTo>
                  <a:lnTo>
                    <a:pt x="540" y="496"/>
                  </a:lnTo>
                  <a:lnTo>
                    <a:pt x="545" y="459"/>
                  </a:lnTo>
                  <a:lnTo>
                    <a:pt x="545" y="459"/>
                  </a:lnTo>
                  <a:lnTo>
                    <a:pt x="558" y="469"/>
                  </a:lnTo>
                  <a:lnTo>
                    <a:pt x="588" y="492"/>
                  </a:lnTo>
                  <a:lnTo>
                    <a:pt x="606" y="505"/>
                  </a:lnTo>
                  <a:lnTo>
                    <a:pt x="622" y="515"/>
                  </a:lnTo>
                  <a:lnTo>
                    <a:pt x="636" y="522"/>
                  </a:lnTo>
                  <a:lnTo>
                    <a:pt x="641" y="525"/>
                  </a:lnTo>
                  <a:lnTo>
                    <a:pt x="646" y="525"/>
                  </a:lnTo>
                  <a:lnTo>
                    <a:pt x="646" y="525"/>
                  </a:lnTo>
                  <a:lnTo>
                    <a:pt x="655" y="524"/>
                  </a:lnTo>
                  <a:lnTo>
                    <a:pt x="664" y="522"/>
                  </a:lnTo>
                  <a:lnTo>
                    <a:pt x="681" y="516"/>
                  </a:lnTo>
                  <a:lnTo>
                    <a:pt x="690" y="512"/>
                  </a:lnTo>
                  <a:lnTo>
                    <a:pt x="697" y="508"/>
                  </a:lnTo>
                  <a:lnTo>
                    <a:pt x="700" y="503"/>
                  </a:lnTo>
                  <a:lnTo>
                    <a:pt x="702" y="502"/>
                  </a:lnTo>
                  <a:lnTo>
                    <a:pt x="702" y="500"/>
                  </a:lnTo>
                  <a:lnTo>
                    <a:pt x="702" y="500"/>
                  </a:lnTo>
                  <a:lnTo>
                    <a:pt x="700" y="488"/>
                  </a:lnTo>
                  <a:lnTo>
                    <a:pt x="700" y="472"/>
                  </a:lnTo>
                  <a:lnTo>
                    <a:pt x="699" y="455"/>
                  </a:lnTo>
                  <a:lnTo>
                    <a:pt x="698" y="449"/>
                  </a:lnTo>
                  <a:lnTo>
                    <a:pt x="697" y="444"/>
                  </a:lnTo>
                  <a:lnTo>
                    <a:pt x="697" y="444"/>
                  </a:lnTo>
                  <a:lnTo>
                    <a:pt x="691" y="429"/>
                  </a:lnTo>
                  <a:lnTo>
                    <a:pt x="685" y="406"/>
                  </a:lnTo>
                  <a:lnTo>
                    <a:pt x="679" y="383"/>
                  </a:lnTo>
                  <a:lnTo>
                    <a:pt x="675" y="375"/>
                  </a:lnTo>
                  <a:lnTo>
                    <a:pt x="671" y="368"/>
                  </a:lnTo>
                  <a:lnTo>
                    <a:pt x="671" y="368"/>
                  </a:lnTo>
                  <a:lnTo>
                    <a:pt x="668" y="362"/>
                  </a:lnTo>
                  <a:lnTo>
                    <a:pt x="662" y="351"/>
                  </a:lnTo>
                  <a:lnTo>
                    <a:pt x="652" y="324"/>
                  </a:lnTo>
                  <a:lnTo>
                    <a:pt x="641" y="287"/>
                  </a:lnTo>
                  <a:lnTo>
                    <a:pt x="641" y="287"/>
                  </a:lnTo>
                  <a:lnTo>
                    <a:pt x="640" y="287"/>
                  </a:lnTo>
                  <a:lnTo>
                    <a:pt x="636" y="287"/>
                  </a:lnTo>
                  <a:lnTo>
                    <a:pt x="636" y="287"/>
                  </a:lnTo>
                  <a:lnTo>
                    <a:pt x="630" y="289"/>
                  </a:lnTo>
                  <a:lnTo>
                    <a:pt x="627" y="289"/>
                  </a:lnTo>
                  <a:lnTo>
                    <a:pt x="626" y="287"/>
                  </a:lnTo>
                  <a:lnTo>
                    <a:pt x="626" y="287"/>
                  </a:lnTo>
                  <a:lnTo>
                    <a:pt x="626" y="274"/>
                  </a:lnTo>
                  <a:lnTo>
                    <a:pt x="628" y="243"/>
                  </a:lnTo>
                  <a:lnTo>
                    <a:pt x="630" y="210"/>
                  </a:lnTo>
                  <a:lnTo>
                    <a:pt x="631" y="186"/>
                  </a:lnTo>
                  <a:lnTo>
                    <a:pt x="631" y="186"/>
                  </a:lnTo>
                  <a:lnTo>
                    <a:pt x="630" y="169"/>
                  </a:lnTo>
                  <a:lnTo>
                    <a:pt x="626" y="150"/>
                  </a:lnTo>
                  <a:lnTo>
                    <a:pt x="623" y="133"/>
                  </a:lnTo>
                  <a:lnTo>
                    <a:pt x="621" y="126"/>
                  </a:lnTo>
                  <a:lnTo>
                    <a:pt x="621" y="126"/>
                  </a:lnTo>
                  <a:lnTo>
                    <a:pt x="620" y="125"/>
                  </a:lnTo>
                  <a:lnTo>
                    <a:pt x="618" y="123"/>
                  </a:lnTo>
                  <a:lnTo>
                    <a:pt x="616" y="126"/>
                  </a:lnTo>
                  <a:lnTo>
                    <a:pt x="616" y="126"/>
                  </a:lnTo>
                  <a:lnTo>
                    <a:pt x="613" y="135"/>
                  </a:lnTo>
                  <a:lnTo>
                    <a:pt x="611" y="150"/>
                  </a:lnTo>
                  <a:lnTo>
                    <a:pt x="607" y="165"/>
                  </a:lnTo>
                  <a:lnTo>
                    <a:pt x="606" y="171"/>
                  </a:lnTo>
                  <a:lnTo>
                    <a:pt x="606" y="171"/>
                  </a:lnTo>
                  <a:lnTo>
                    <a:pt x="603" y="137"/>
                  </a:lnTo>
                  <a:lnTo>
                    <a:pt x="601" y="113"/>
                  </a:lnTo>
                  <a:lnTo>
                    <a:pt x="598" y="104"/>
                  </a:lnTo>
                  <a:lnTo>
                    <a:pt x="597" y="102"/>
                  </a:lnTo>
                  <a:lnTo>
                    <a:pt x="596" y="101"/>
                  </a:lnTo>
                  <a:lnTo>
                    <a:pt x="596" y="101"/>
                  </a:lnTo>
                  <a:lnTo>
                    <a:pt x="591" y="99"/>
                  </a:lnTo>
                  <a:lnTo>
                    <a:pt x="588" y="99"/>
                  </a:lnTo>
                  <a:lnTo>
                    <a:pt x="587" y="102"/>
                  </a:lnTo>
                  <a:lnTo>
                    <a:pt x="586" y="106"/>
                  </a:lnTo>
                  <a:lnTo>
                    <a:pt x="586" y="106"/>
                  </a:lnTo>
                  <a:lnTo>
                    <a:pt x="584" y="142"/>
                  </a:lnTo>
                  <a:lnTo>
                    <a:pt x="583" y="162"/>
                  </a:lnTo>
                  <a:lnTo>
                    <a:pt x="582" y="170"/>
                  </a:lnTo>
                  <a:lnTo>
                    <a:pt x="582" y="171"/>
                  </a:lnTo>
                  <a:lnTo>
                    <a:pt x="581" y="171"/>
                  </a:lnTo>
                  <a:lnTo>
                    <a:pt x="581" y="171"/>
                  </a:lnTo>
                  <a:lnTo>
                    <a:pt x="579" y="167"/>
                  </a:lnTo>
                  <a:lnTo>
                    <a:pt x="578" y="157"/>
                  </a:lnTo>
                  <a:lnTo>
                    <a:pt x="576" y="128"/>
                  </a:lnTo>
                  <a:lnTo>
                    <a:pt x="573" y="114"/>
                  </a:lnTo>
                  <a:lnTo>
                    <a:pt x="572" y="102"/>
                  </a:lnTo>
                  <a:lnTo>
                    <a:pt x="569" y="93"/>
                  </a:lnTo>
                  <a:lnTo>
                    <a:pt x="567" y="90"/>
                  </a:lnTo>
                  <a:lnTo>
                    <a:pt x="565" y="90"/>
                  </a:lnTo>
                  <a:lnTo>
                    <a:pt x="565" y="90"/>
                  </a:lnTo>
                  <a:lnTo>
                    <a:pt x="564" y="92"/>
                  </a:lnTo>
                  <a:lnTo>
                    <a:pt x="562" y="94"/>
                  </a:lnTo>
                  <a:lnTo>
                    <a:pt x="559" y="104"/>
                  </a:lnTo>
                  <a:lnTo>
                    <a:pt x="558" y="117"/>
                  </a:lnTo>
                  <a:lnTo>
                    <a:pt x="555" y="131"/>
                  </a:lnTo>
                  <a:lnTo>
                    <a:pt x="553" y="156"/>
                  </a:lnTo>
                  <a:lnTo>
                    <a:pt x="552" y="164"/>
                  </a:lnTo>
                  <a:lnTo>
                    <a:pt x="552" y="166"/>
                  </a:lnTo>
                  <a:lnTo>
                    <a:pt x="550" y="166"/>
                  </a:lnTo>
                  <a:lnTo>
                    <a:pt x="550" y="166"/>
                  </a:lnTo>
                  <a:lnTo>
                    <a:pt x="548" y="162"/>
                  </a:lnTo>
                  <a:lnTo>
                    <a:pt x="545" y="156"/>
                  </a:lnTo>
                  <a:lnTo>
                    <a:pt x="538" y="136"/>
                  </a:lnTo>
                  <a:lnTo>
                    <a:pt x="530" y="118"/>
                  </a:lnTo>
                  <a:lnTo>
                    <a:pt x="528" y="112"/>
                  </a:lnTo>
                  <a:lnTo>
                    <a:pt x="526" y="111"/>
                  </a:lnTo>
                  <a:lnTo>
                    <a:pt x="525" y="111"/>
                  </a:lnTo>
                  <a:lnTo>
                    <a:pt x="525" y="111"/>
                  </a:lnTo>
                  <a:lnTo>
                    <a:pt x="525" y="112"/>
                  </a:lnTo>
                  <a:lnTo>
                    <a:pt x="525" y="116"/>
                  </a:lnTo>
                  <a:lnTo>
                    <a:pt x="526" y="127"/>
                  </a:lnTo>
                  <a:lnTo>
                    <a:pt x="534" y="161"/>
                  </a:lnTo>
                  <a:lnTo>
                    <a:pt x="536" y="179"/>
                  </a:lnTo>
                  <a:lnTo>
                    <a:pt x="539" y="195"/>
                  </a:lnTo>
                  <a:lnTo>
                    <a:pt x="538" y="207"/>
                  </a:lnTo>
                  <a:lnTo>
                    <a:pt x="538" y="210"/>
                  </a:lnTo>
                  <a:lnTo>
                    <a:pt x="535" y="212"/>
                  </a:lnTo>
                  <a:lnTo>
                    <a:pt x="535" y="212"/>
                  </a:lnTo>
                  <a:lnTo>
                    <a:pt x="531" y="213"/>
                  </a:lnTo>
                  <a:lnTo>
                    <a:pt x="529" y="214"/>
                  </a:lnTo>
                  <a:lnTo>
                    <a:pt x="528" y="217"/>
                  </a:lnTo>
                  <a:lnTo>
                    <a:pt x="526" y="218"/>
                  </a:lnTo>
                  <a:lnTo>
                    <a:pt x="525" y="218"/>
                  </a:lnTo>
                  <a:lnTo>
                    <a:pt x="520" y="217"/>
                  </a:lnTo>
                  <a:lnTo>
                    <a:pt x="520" y="217"/>
                  </a:lnTo>
                  <a:lnTo>
                    <a:pt x="509" y="210"/>
                  </a:lnTo>
                  <a:lnTo>
                    <a:pt x="494" y="200"/>
                  </a:lnTo>
                  <a:lnTo>
                    <a:pt x="487" y="197"/>
                  </a:lnTo>
                  <a:lnTo>
                    <a:pt x="481" y="194"/>
                  </a:lnTo>
                  <a:lnTo>
                    <a:pt x="477" y="194"/>
                  </a:lnTo>
                  <a:lnTo>
                    <a:pt x="476" y="195"/>
                  </a:lnTo>
                  <a:lnTo>
                    <a:pt x="475" y="197"/>
                  </a:lnTo>
                  <a:lnTo>
                    <a:pt x="475" y="197"/>
                  </a:lnTo>
                  <a:lnTo>
                    <a:pt x="475" y="205"/>
                  </a:lnTo>
                  <a:lnTo>
                    <a:pt x="476" y="214"/>
                  </a:lnTo>
                  <a:lnTo>
                    <a:pt x="480" y="222"/>
                  </a:lnTo>
                  <a:lnTo>
                    <a:pt x="482" y="224"/>
                  </a:lnTo>
                  <a:lnTo>
                    <a:pt x="485" y="227"/>
                  </a:lnTo>
                  <a:lnTo>
                    <a:pt x="485" y="227"/>
                  </a:lnTo>
                  <a:lnTo>
                    <a:pt x="494" y="236"/>
                  </a:lnTo>
                  <a:lnTo>
                    <a:pt x="507" y="250"/>
                  </a:lnTo>
                  <a:lnTo>
                    <a:pt x="523" y="263"/>
                  </a:lnTo>
                  <a:lnTo>
                    <a:pt x="529" y="270"/>
                  </a:lnTo>
                  <a:lnTo>
                    <a:pt x="535" y="272"/>
                  </a:lnTo>
                  <a:lnTo>
                    <a:pt x="535" y="272"/>
                  </a:lnTo>
                  <a:lnTo>
                    <a:pt x="544" y="275"/>
                  </a:lnTo>
                  <a:lnTo>
                    <a:pt x="549" y="275"/>
                  </a:lnTo>
                  <a:lnTo>
                    <a:pt x="553" y="276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62" y="284"/>
                  </a:lnTo>
                  <a:lnTo>
                    <a:pt x="565" y="287"/>
                  </a:lnTo>
                  <a:lnTo>
                    <a:pt x="565" y="287"/>
                  </a:lnTo>
                  <a:lnTo>
                    <a:pt x="570" y="290"/>
                  </a:lnTo>
                  <a:lnTo>
                    <a:pt x="572" y="291"/>
                  </a:lnTo>
                  <a:lnTo>
                    <a:pt x="572" y="292"/>
                  </a:lnTo>
                  <a:lnTo>
                    <a:pt x="570" y="292"/>
                  </a:lnTo>
                  <a:lnTo>
                    <a:pt x="570" y="292"/>
                  </a:lnTo>
                  <a:lnTo>
                    <a:pt x="565" y="292"/>
                  </a:lnTo>
                  <a:lnTo>
                    <a:pt x="560" y="291"/>
                  </a:lnTo>
                  <a:lnTo>
                    <a:pt x="557" y="291"/>
                  </a:lnTo>
                  <a:lnTo>
                    <a:pt x="555" y="291"/>
                  </a:lnTo>
                  <a:lnTo>
                    <a:pt x="555" y="292"/>
                  </a:lnTo>
                  <a:lnTo>
                    <a:pt x="555" y="292"/>
                  </a:lnTo>
                  <a:lnTo>
                    <a:pt x="555" y="304"/>
                  </a:lnTo>
                  <a:lnTo>
                    <a:pt x="555" y="313"/>
                  </a:lnTo>
                  <a:lnTo>
                    <a:pt x="555" y="313"/>
                  </a:lnTo>
                  <a:lnTo>
                    <a:pt x="554" y="309"/>
                  </a:lnTo>
                  <a:lnTo>
                    <a:pt x="553" y="305"/>
                  </a:lnTo>
                  <a:lnTo>
                    <a:pt x="550" y="303"/>
                  </a:lnTo>
                  <a:lnTo>
                    <a:pt x="550" y="303"/>
                  </a:lnTo>
                  <a:lnTo>
                    <a:pt x="539" y="296"/>
                  </a:lnTo>
                  <a:lnTo>
                    <a:pt x="530" y="294"/>
                  </a:lnTo>
                  <a:lnTo>
                    <a:pt x="520" y="292"/>
                  </a:lnTo>
                  <a:lnTo>
                    <a:pt x="520" y="292"/>
                  </a:lnTo>
                  <a:lnTo>
                    <a:pt x="501" y="294"/>
                  </a:lnTo>
                  <a:lnTo>
                    <a:pt x="495" y="294"/>
                  </a:lnTo>
                  <a:lnTo>
                    <a:pt x="490" y="292"/>
                  </a:lnTo>
                  <a:lnTo>
                    <a:pt x="490" y="292"/>
                  </a:lnTo>
                  <a:lnTo>
                    <a:pt x="485" y="291"/>
                  </a:lnTo>
                  <a:lnTo>
                    <a:pt x="480" y="290"/>
                  </a:lnTo>
                  <a:lnTo>
                    <a:pt x="470" y="287"/>
                  </a:lnTo>
                  <a:lnTo>
                    <a:pt x="470" y="287"/>
                  </a:lnTo>
                  <a:lnTo>
                    <a:pt x="460" y="281"/>
                  </a:lnTo>
                  <a:lnTo>
                    <a:pt x="451" y="276"/>
                  </a:lnTo>
                  <a:lnTo>
                    <a:pt x="451" y="276"/>
                  </a:lnTo>
                  <a:lnTo>
                    <a:pt x="447" y="266"/>
                  </a:lnTo>
                  <a:lnTo>
                    <a:pt x="446" y="256"/>
                  </a:lnTo>
                  <a:lnTo>
                    <a:pt x="444" y="247"/>
                  </a:lnTo>
                  <a:lnTo>
                    <a:pt x="444" y="247"/>
                  </a:lnTo>
                  <a:lnTo>
                    <a:pt x="443" y="236"/>
                  </a:lnTo>
                  <a:lnTo>
                    <a:pt x="441" y="222"/>
                  </a:lnTo>
                  <a:lnTo>
                    <a:pt x="434" y="202"/>
                  </a:lnTo>
                  <a:lnTo>
                    <a:pt x="434" y="202"/>
                  </a:lnTo>
                  <a:lnTo>
                    <a:pt x="432" y="198"/>
                  </a:lnTo>
                  <a:lnTo>
                    <a:pt x="431" y="195"/>
                  </a:lnTo>
                  <a:lnTo>
                    <a:pt x="429" y="193"/>
                  </a:lnTo>
                  <a:lnTo>
                    <a:pt x="429" y="186"/>
                  </a:lnTo>
                  <a:lnTo>
                    <a:pt x="429" y="186"/>
                  </a:lnTo>
                  <a:lnTo>
                    <a:pt x="432" y="176"/>
                  </a:lnTo>
                  <a:lnTo>
                    <a:pt x="436" y="164"/>
                  </a:lnTo>
                  <a:lnTo>
                    <a:pt x="438" y="152"/>
                  </a:lnTo>
                  <a:lnTo>
                    <a:pt x="439" y="149"/>
                  </a:lnTo>
                  <a:lnTo>
                    <a:pt x="439" y="146"/>
                  </a:lnTo>
                  <a:lnTo>
                    <a:pt x="439" y="146"/>
                  </a:lnTo>
                  <a:lnTo>
                    <a:pt x="438" y="141"/>
                  </a:lnTo>
                  <a:lnTo>
                    <a:pt x="438" y="132"/>
                  </a:lnTo>
                  <a:lnTo>
                    <a:pt x="437" y="123"/>
                  </a:lnTo>
                  <a:lnTo>
                    <a:pt x="434" y="116"/>
                  </a:lnTo>
                  <a:lnTo>
                    <a:pt x="434" y="116"/>
                  </a:lnTo>
                  <a:lnTo>
                    <a:pt x="428" y="99"/>
                  </a:lnTo>
                  <a:lnTo>
                    <a:pt x="419" y="80"/>
                  </a:lnTo>
                  <a:lnTo>
                    <a:pt x="419" y="80"/>
                  </a:lnTo>
                  <a:lnTo>
                    <a:pt x="413" y="70"/>
                  </a:lnTo>
                  <a:lnTo>
                    <a:pt x="403" y="58"/>
                  </a:lnTo>
                  <a:lnTo>
                    <a:pt x="393" y="44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78" y="18"/>
                  </a:lnTo>
                  <a:lnTo>
                    <a:pt x="371" y="10"/>
                  </a:lnTo>
                  <a:lnTo>
                    <a:pt x="364" y="3"/>
                  </a:lnTo>
                  <a:lnTo>
                    <a:pt x="355" y="1"/>
                  </a:lnTo>
                  <a:lnTo>
                    <a:pt x="355" y="1"/>
                  </a:lnTo>
                  <a:lnTo>
                    <a:pt x="349" y="0"/>
                  </a:lnTo>
                  <a:lnTo>
                    <a:pt x="344" y="0"/>
                  </a:lnTo>
                  <a:lnTo>
                    <a:pt x="331" y="1"/>
                  </a:lnTo>
                  <a:lnTo>
                    <a:pt x="317" y="3"/>
                  </a:lnTo>
                  <a:lnTo>
                    <a:pt x="317" y="3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7">
              <a:extLst>
                <a:ext uri="{FF2B5EF4-FFF2-40B4-BE49-F238E27FC236}">
                  <a16:creationId xmlns:a16="http://schemas.microsoft.com/office/drawing/2014/main" id="{35FAB349-2981-C21F-4777-650838287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1525" y="4583113"/>
              <a:ext cx="128588" cy="520700"/>
            </a:xfrm>
            <a:custGeom>
              <a:avLst/>
              <a:gdLst>
                <a:gd name="T0" fmla="*/ 15 w 81"/>
                <a:gd name="T1" fmla="*/ 10 h 328"/>
                <a:gd name="T2" fmla="*/ 15 w 81"/>
                <a:gd name="T3" fmla="*/ 10 h 328"/>
                <a:gd name="T4" fmla="*/ 27 w 81"/>
                <a:gd name="T5" fmla="*/ 10 h 328"/>
                <a:gd name="T6" fmla="*/ 36 w 81"/>
                <a:gd name="T7" fmla="*/ 10 h 328"/>
                <a:gd name="T8" fmla="*/ 41 w 81"/>
                <a:gd name="T9" fmla="*/ 10 h 328"/>
                <a:gd name="T10" fmla="*/ 41 w 81"/>
                <a:gd name="T11" fmla="*/ 10 h 328"/>
                <a:gd name="T12" fmla="*/ 66 w 81"/>
                <a:gd name="T13" fmla="*/ 0 h 328"/>
                <a:gd name="T14" fmla="*/ 61 w 81"/>
                <a:gd name="T15" fmla="*/ 40 h 328"/>
                <a:gd name="T16" fmla="*/ 61 w 81"/>
                <a:gd name="T17" fmla="*/ 40 h 328"/>
                <a:gd name="T18" fmla="*/ 70 w 81"/>
                <a:gd name="T19" fmla="*/ 150 h 328"/>
                <a:gd name="T20" fmla="*/ 76 w 81"/>
                <a:gd name="T21" fmla="*/ 228 h 328"/>
                <a:gd name="T22" fmla="*/ 78 w 81"/>
                <a:gd name="T23" fmla="*/ 255 h 328"/>
                <a:gd name="T24" fmla="*/ 81 w 81"/>
                <a:gd name="T25" fmla="*/ 267 h 328"/>
                <a:gd name="T26" fmla="*/ 81 w 81"/>
                <a:gd name="T27" fmla="*/ 267 h 328"/>
                <a:gd name="T28" fmla="*/ 81 w 81"/>
                <a:gd name="T29" fmla="*/ 270 h 328"/>
                <a:gd name="T30" fmla="*/ 81 w 81"/>
                <a:gd name="T31" fmla="*/ 272 h 328"/>
                <a:gd name="T32" fmla="*/ 80 w 81"/>
                <a:gd name="T33" fmla="*/ 280 h 328"/>
                <a:gd name="T34" fmla="*/ 71 w 81"/>
                <a:gd name="T35" fmla="*/ 302 h 328"/>
                <a:gd name="T36" fmla="*/ 61 w 81"/>
                <a:gd name="T37" fmla="*/ 319 h 328"/>
                <a:gd name="T38" fmla="*/ 56 w 81"/>
                <a:gd name="T39" fmla="*/ 328 h 328"/>
                <a:gd name="T40" fmla="*/ 56 w 81"/>
                <a:gd name="T41" fmla="*/ 328 h 328"/>
                <a:gd name="T42" fmla="*/ 28 w 81"/>
                <a:gd name="T43" fmla="*/ 299 h 328"/>
                <a:gd name="T44" fmla="*/ 9 w 81"/>
                <a:gd name="T45" fmla="*/ 279 h 328"/>
                <a:gd name="T46" fmla="*/ 3 w 81"/>
                <a:gd name="T47" fmla="*/ 271 h 328"/>
                <a:gd name="T48" fmla="*/ 0 w 81"/>
                <a:gd name="T49" fmla="*/ 267 h 328"/>
                <a:gd name="T50" fmla="*/ 0 w 81"/>
                <a:gd name="T51" fmla="*/ 267 h 328"/>
                <a:gd name="T52" fmla="*/ 2 w 81"/>
                <a:gd name="T53" fmla="*/ 262 h 328"/>
                <a:gd name="T54" fmla="*/ 7 w 81"/>
                <a:gd name="T55" fmla="*/ 250 h 328"/>
                <a:gd name="T56" fmla="*/ 9 w 81"/>
                <a:gd name="T57" fmla="*/ 240 h 328"/>
                <a:gd name="T58" fmla="*/ 12 w 81"/>
                <a:gd name="T59" fmla="*/ 227 h 328"/>
                <a:gd name="T60" fmla="*/ 14 w 81"/>
                <a:gd name="T61" fmla="*/ 209 h 328"/>
                <a:gd name="T62" fmla="*/ 15 w 81"/>
                <a:gd name="T63" fmla="*/ 187 h 328"/>
                <a:gd name="T64" fmla="*/ 15 w 81"/>
                <a:gd name="T65" fmla="*/ 187 h 328"/>
                <a:gd name="T66" fmla="*/ 18 w 81"/>
                <a:gd name="T67" fmla="*/ 161 h 328"/>
                <a:gd name="T68" fmla="*/ 20 w 81"/>
                <a:gd name="T69" fmla="*/ 135 h 328"/>
                <a:gd name="T70" fmla="*/ 27 w 81"/>
                <a:gd name="T71" fmla="*/ 86 h 328"/>
                <a:gd name="T72" fmla="*/ 36 w 81"/>
                <a:gd name="T73" fmla="*/ 35 h 328"/>
                <a:gd name="T74" fmla="*/ 25 w 81"/>
                <a:gd name="T75" fmla="*/ 30 h 328"/>
                <a:gd name="T76" fmla="*/ 15 w 81"/>
                <a:gd name="T77" fmla="*/ 1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" h="328">
                  <a:moveTo>
                    <a:pt x="15" y="10"/>
                  </a:moveTo>
                  <a:lnTo>
                    <a:pt x="15" y="10"/>
                  </a:lnTo>
                  <a:lnTo>
                    <a:pt x="27" y="10"/>
                  </a:lnTo>
                  <a:lnTo>
                    <a:pt x="36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66" y="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70" y="150"/>
                  </a:lnTo>
                  <a:lnTo>
                    <a:pt x="76" y="228"/>
                  </a:lnTo>
                  <a:lnTo>
                    <a:pt x="78" y="255"/>
                  </a:lnTo>
                  <a:lnTo>
                    <a:pt x="81" y="267"/>
                  </a:lnTo>
                  <a:lnTo>
                    <a:pt x="81" y="267"/>
                  </a:lnTo>
                  <a:lnTo>
                    <a:pt x="81" y="270"/>
                  </a:lnTo>
                  <a:lnTo>
                    <a:pt x="81" y="272"/>
                  </a:lnTo>
                  <a:lnTo>
                    <a:pt x="80" y="280"/>
                  </a:lnTo>
                  <a:lnTo>
                    <a:pt x="71" y="302"/>
                  </a:lnTo>
                  <a:lnTo>
                    <a:pt x="61" y="319"/>
                  </a:lnTo>
                  <a:lnTo>
                    <a:pt x="56" y="328"/>
                  </a:lnTo>
                  <a:lnTo>
                    <a:pt x="56" y="328"/>
                  </a:lnTo>
                  <a:lnTo>
                    <a:pt x="28" y="299"/>
                  </a:lnTo>
                  <a:lnTo>
                    <a:pt x="9" y="279"/>
                  </a:lnTo>
                  <a:lnTo>
                    <a:pt x="3" y="271"/>
                  </a:lnTo>
                  <a:lnTo>
                    <a:pt x="0" y="267"/>
                  </a:lnTo>
                  <a:lnTo>
                    <a:pt x="0" y="267"/>
                  </a:lnTo>
                  <a:lnTo>
                    <a:pt x="2" y="262"/>
                  </a:lnTo>
                  <a:lnTo>
                    <a:pt x="7" y="250"/>
                  </a:lnTo>
                  <a:lnTo>
                    <a:pt x="9" y="240"/>
                  </a:lnTo>
                  <a:lnTo>
                    <a:pt x="12" y="227"/>
                  </a:lnTo>
                  <a:lnTo>
                    <a:pt x="14" y="209"/>
                  </a:lnTo>
                  <a:lnTo>
                    <a:pt x="15" y="187"/>
                  </a:lnTo>
                  <a:lnTo>
                    <a:pt x="15" y="187"/>
                  </a:lnTo>
                  <a:lnTo>
                    <a:pt x="18" y="161"/>
                  </a:lnTo>
                  <a:lnTo>
                    <a:pt x="20" y="135"/>
                  </a:lnTo>
                  <a:lnTo>
                    <a:pt x="27" y="86"/>
                  </a:lnTo>
                  <a:lnTo>
                    <a:pt x="36" y="35"/>
                  </a:lnTo>
                  <a:lnTo>
                    <a:pt x="25" y="30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B26D5502-2D28-3CFF-A8E4-5B7C3644AF25}"/>
              </a:ext>
            </a:extLst>
          </p:cNvPr>
          <p:cNvGrpSpPr/>
          <p:nvPr/>
        </p:nvGrpSpPr>
        <p:grpSpPr>
          <a:xfrm>
            <a:off x="4471569" y="966158"/>
            <a:ext cx="1133504" cy="2445830"/>
            <a:chOff x="8515350" y="268288"/>
            <a:chExt cx="1247775" cy="2692400"/>
          </a:xfrm>
        </p:grpSpPr>
        <p:sp>
          <p:nvSpPr>
            <p:cNvPr id="11" name="Freeform 21">
              <a:extLst>
                <a:ext uri="{FF2B5EF4-FFF2-40B4-BE49-F238E27FC236}">
                  <a16:creationId xmlns:a16="http://schemas.microsoft.com/office/drawing/2014/main" id="{F084C01C-206D-8E8B-A6FB-36285ABA1C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5350" y="268288"/>
              <a:ext cx="1247775" cy="2692400"/>
            </a:xfrm>
            <a:custGeom>
              <a:avLst/>
              <a:gdLst>
                <a:gd name="T0" fmla="*/ 352 w 786"/>
                <a:gd name="T1" fmla="*/ 0 h 1696"/>
                <a:gd name="T2" fmla="*/ 297 w 786"/>
                <a:gd name="T3" fmla="*/ 43 h 1696"/>
                <a:gd name="T4" fmla="*/ 277 w 786"/>
                <a:gd name="T5" fmla="*/ 81 h 1696"/>
                <a:gd name="T6" fmla="*/ 302 w 786"/>
                <a:gd name="T7" fmla="*/ 137 h 1696"/>
                <a:gd name="T8" fmla="*/ 286 w 786"/>
                <a:gd name="T9" fmla="*/ 238 h 1696"/>
                <a:gd name="T10" fmla="*/ 136 w 786"/>
                <a:gd name="T11" fmla="*/ 313 h 1696"/>
                <a:gd name="T12" fmla="*/ 10 w 786"/>
                <a:gd name="T13" fmla="*/ 440 h 1696"/>
                <a:gd name="T14" fmla="*/ 11 w 786"/>
                <a:gd name="T15" fmla="*/ 507 h 1696"/>
                <a:gd name="T16" fmla="*/ 129 w 786"/>
                <a:gd name="T17" fmla="*/ 629 h 1696"/>
                <a:gd name="T18" fmla="*/ 152 w 786"/>
                <a:gd name="T19" fmla="*/ 664 h 1696"/>
                <a:gd name="T20" fmla="*/ 176 w 786"/>
                <a:gd name="T21" fmla="*/ 707 h 1696"/>
                <a:gd name="T22" fmla="*/ 175 w 786"/>
                <a:gd name="T23" fmla="*/ 811 h 1696"/>
                <a:gd name="T24" fmla="*/ 181 w 786"/>
                <a:gd name="T25" fmla="*/ 854 h 1696"/>
                <a:gd name="T26" fmla="*/ 175 w 786"/>
                <a:gd name="T27" fmla="*/ 1039 h 1696"/>
                <a:gd name="T28" fmla="*/ 243 w 786"/>
                <a:gd name="T29" fmla="*/ 1185 h 1696"/>
                <a:gd name="T30" fmla="*/ 302 w 786"/>
                <a:gd name="T31" fmla="*/ 1263 h 1696"/>
                <a:gd name="T32" fmla="*/ 317 w 786"/>
                <a:gd name="T33" fmla="*/ 1379 h 1696"/>
                <a:gd name="T34" fmla="*/ 390 w 786"/>
                <a:gd name="T35" fmla="*/ 1529 h 1696"/>
                <a:gd name="T36" fmla="*/ 393 w 786"/>
                <a:gd name="T37" fmla="*/ 1551 h 1696"/>
                <a:gd name="T38" fmla="*/ 388 w 786"/>
                <a:gd name="T39" fmla="*/ 1591 h 1696"/>
                <a:gd name="T40" fmla="*/ 352 w 786"/>
                <a:gd name="T41" fmla="*/ 1642 h 1696"/>
                <a:gd name="T42" fmla="*/ 350 w 786"/>
                <a:gd name="T43" fmla="*/ 1684 h 1696"/>
                <a:gd name="T44" fmla="*/ 407 w 786"/>
                <a:gd name="T45" fmla="*/ 1695 h 1696"/>
                <a:gd name="T46" fmla="*/ 477 w 786"/>
                <a:gd name="T47" fmla="*/ 1661 h 1696"/>
                <a:gd name="T48" fmla="*/ 526 w 786"/>
                <a:gd name="T49" fmla="*/ 1687 h 1696"/>
                <a:gd name="T50" fmla="*/ 613 w 786"/>
                <a:gd name="T51" fmla="*/ 1670 h 1696"/>
                <a:gd name="T52" fmla="*/ 597 w 786"/>
                <a:gd name="T53" fmla="*/ 1622 h 1696"/>
                <a:gd name="T54" fmla="*/ 564 w 786"/>
                <a:gd name="T55" fmla="*/ 1536 h 1696"/>
                <a:gd name="T56" fmla="*/ 558 w 786"/>
                <a:gd name="T57" fmla="*/ 1444 h 1696"/>
                <a:gd name="T58" fmla="*/ 539 w 786"/>
                <a:gd name="T59" fmla="*/ 1183 h 1696"/>
                <a:gd name="T60" fmla="*/ 584 w 786"/>
                <a:gd name="T61" fmla="*/ 940 h 1696"/>
                <a:gd name="T62" fmla="*/ 622 w 786"/>
                <a:gd name="T63" fmla="*/ 869 h 1696"/>
                <a:gd name="T64" fmla="*/ 594 w 786"/>
                <a:gd name="T65" fmla="*/ 773 h 1696"/>
                <a:gd name="T66" fmla="*/ 599 w 786"/>
                <a:gd name="T67" fmla="*/ 687 h 1696"/>
                <a:gd name="T68" fmla="*/ 782 w 786"/>
                <a:gd name="T69" fmla="*/ 548 h 1696"/>
                <a:gd name="T70" fmla="*/ 776 w 786"/>
                <a:gd name="T71" fmla="*/ 480 h 1696"/>
                <a:gd name="T72" fmla="*/ 709 w 786"/>
                <a:gd name="T73" fmla="*/ 402 h 1696"/>
                <a:gd name="T74" fmla="*/ 610 w 786"/>
                <a:gd name="T75" fmla="*/ 308 h 1696"/>
                <a:gd name="T76" fmla="*/ 519 w 786"/>
                <a:gd name="T77" fmla="*/ 162 h 1696"/>
                <a:gd name="T78" fmla="*/ 492 w 786"/>
                <a:gd name="T79" fmla="*/ 57 h 1696"/>
                <a:gd name="T80" fmla="*/ 446 w 786"/>
                <a:gd name="T81" fmla="*/ 3 h 1696"/>
                <a:gd name="T82" fmla="*/ 408 w 786"/>
                <a:gd name="T83" fmla="*/ 1202 h 1696"/>
                <a:gd name="T84" fmla="*/ 453 w 786"/>
                <a:gd name="T85" fmla="*/ 1311 h 1696"/>
                <a:gd name="T86" fmla="*/ 447 w 786"/>
                <a:gd name="T87" fmla="*/ 1370 h 1696"/>
                <a:gd name="T88" fmla="*/ 468 w 786"/>
                <a:gd name="T89" fmla="*/ 1485 h 1696"/>
                <a:gd name="T90" fmla="*/ 443 w 786"/>
                <a:gd name="T91" fmla="*/ 1457 h 1696"/>
                <a:gd name="T92" fmla="*/ 433 w 786"/>
                <a:gd name="T93" fmla="*/ 1369 h 1696"/>
                <a:gd name="T94" fmla="*/ 408 w 786"/>
                <a:gd name="T95" fmla="*/ 1202 h 1696"/>
                <a:gd name="T96" fmla="*/ 231 w 786"/>
                <a:gd name="T97" fmla="*/ 586 h 1696"/>
                <a:gd name="T98" fmla="*/ 180 w 786"/>
                <a:gd name="T99" fmla="*/ 590 h 1696"/>
                <a:gd name="T100" fmla="*/ 166 w 786"/>
                <a:gd name="T101" fmla="*/ 562 h 1696"/>
                <a:gd name="T102" fmla="*/ 136 w 786"/>
                <a:gd name="T103" fmla="*/ 472 h 1696"/>
                <a:gd name="T104" fmla="*/ 206 w 786"/>
                <a:gd name="T105" fmla="*/ 425 h 1696"/>
                <a:gd name="T106" fmla="*/ 662 w 786"/>
                <a:gd name="T107" fmla="*/ 529 h 1696"/>
                <a:gd name="T108" fmla="*/ 650 w 786"/>
                <a:gd name="T109" fmla="*/ 561 h 1696"/>
                <a:gd name="T110" fmla="*/ 550 w 786"/>
                <a:gd name="T111" fmla="*/ 616 h 1696"/>
                <a:gd name="T112" fmla="*/ 584 w 786"/>
                <a:gd name="T113" fmla="*/ 541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86" h="1696">
                  <a:moveTo>
                    <a:pt x="403" y="10"/>
                  </a:moveTo>
                  <a:lnTo>
                    <a:pt x="403" y="10"/>
                  </a:lnTo>
                  <a:lnTo>
                    <a:pt x="400" y="9"/>
                  </a:lnTo>
                  <a:lnTo>
                    <a:pt x="391" y="5"/>
                  </a:lnTo>
                  <a:lnTo>
                    <a:pt x="376" y="1"/>
                  </a:lnTo>
                  <a:lnTo>
                    <a:pt x="365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46" y="0"/>
                  </a:lnTo>
                  <a:lnTo>
                    <a:pt x="340" y="3"/>
                  </a:lnTo>
                  <a:lnTo>
                    <a:pt x="334" y="4"/>
                  </a:lnTo>
                  <a:lnTo>
                    <a:pt x="327" y="8"/>
                  </a:lnTo>
                  <a:lnTo>
                    <a:pt x="317" y="15"/>
                  </a:lnTo>
                  <a:lnTo>
                    <a:pt x="310" y="24"/>
                  </a:lnTo>
                  <a:lnTo>
                    <a:pt x="302" y="34"/>
                  </a:lnTo>
                  <a:lnTo>
                    <a:pt x="297" y="43"/>
                  </a:lnTo>
                  <a:lnTo>
                    <a:pt x="293" y="51"/>
                  </a:lnTo>
                  <a:lnTo>
                    <a:pt x="292" y="56"/>
                  </a:lnTo>
                  <a:lnTo>
                    <a:pt x="292" y="56"/>
                  </a:lnTo>
                  <a:lnTo>
                    <a:pt x="291" y="61"/>
                  </a:lnTo>
                  <a:lnTo>
                    <a:pt x="287" y="66"/>
                  </a:lnTo>
                  <a:lnTo>
                    <a:pt x="281" y="76"/>
                  </a:lnTo>
                  <a:lnTo>
                    <a:pt x="281" y="76"/>
                  </a:lnTo>
                  <a:lnTo>
                    <a:pt x="277" y="81"/>
                  </a:lnTo>
                  <a:lnTo>
                    <a:pt x="277" y="81"/>
                  </a:lnTo>
                  <a:lnTo>
                    <a:pt x="279" y="86"/>
                  </a:lnTo>
                  <a:lnTo>
                    <a:pt x="282" y="96"/>
                  </a:lnTo>
                  <a:lnTo>
                    <a:pt x="282" y="96"/>
                  </a:lnTo>
                  <a:lnTo>
                    <a:pt x="284" y="101"/>
                  </a:lnTo>
                  <a:lnTo>
                    <a:pt x="287" y="106"/>
                  </a:lnTo>
                  <a:lnTo>
                    <a:pt x="292" y="111"/>
                  </a:lnTo>
                  <a:lnTo>
                    <a:pt x="302" y="137"/>
                  </a:lnTo>
                  <a:lnTo>
                    <a:pt x="312" y="192"/>
                  </a:lnTo>
                  <a:lnTo>
                    <a:pt x="312" y="192"/>
                  </a:lnTo>
                  <a:lnTo>
                    <a:pt x="310" y="205"/>
                  </a:lnTo>
                  <a:lnTo>
                    <a:pt x="306" y="215"/>
                  </a:lnTo>
                  <a:lnTo>
                    <a:pt x="302" y="222"/>
                  </a:lnTo>
                  <a:lnTo>
                    <a:pt x="302" y="222"/>
                  </a:lnTo>
                  <a:lnTo>
                    <a:pt x="296" y="229"/>
                  </a:lnTo>
                  <a:lnTo>
                    <a:pt x="286" y="238"/>
                  </a:lnTo>
                  <a:lnTo>
                    <a:pt x="272" y="248"/>
                  </a:lnTo>
                  <a:lnTo>
                    <a:pt x="236" y="258"/>
                  </a:lnTo>
                  <a:lnTo>
                    <a:pt x="211" y="273"/>
                  </a:lnTo>
                  <a:lnTo>
                    <a:pt x="171" y="283"/>
                  </a:lnTo>
                  <a:lnTo>
                    <a:pt x="171" y="283"/>
                  </a:lnTo>
                  <a:lnTo>
                    <a:pt x="156" y="296"/>
                  </a:lnTo>
                  <a:lnTo>
                    <a:pt x="136" y="313"/>
                  </a:lnTo>
                  <a:lnTo>
                    <a:pt x="136" y="313"/>
                  </a:lnTo>
                  <a:lnTo>
                    <a:pt x="89" y="356"/>
                  </a:lnTo>
                  <a:lnTo>
                    <a:pt x="60" y="384"/>
                  </a:lnTo>
                  <a:lnTo>
                    <a:pt x="50" y="394"/>
                  </a:lnTo>
                  <a:lnTo>
                    <a:pt x="45" y="399"/>
                  </a:lnTo>
                  <a:lnTo>
                    <a:pt x="45" y="399"/>
                  </a:lnTo>
                  <a:lnTo>
                    <a:pt x="39" y="407"/>
                  </a:lnTo>
                  <a:lnTo>
                    <a:pt x="29" y="418"/>
                  </a:lnTo>
                  <a:lnTo>
                    <a:pt x="10" y="440"/>
                  </a:lnTo>
                  <a:lnTo>
                    <a:pt x="10" y="440"/>
                  </a:lnTo>
                  <a:lnTo>
                    <a:pt x="6" y="449"/>
                  </a:lnTo>
                  <a:lnTo>
                    <a:pt x="2" y="459"/>
                  </a:lnTo>
                  <a:lnTo>
                    <a:pt x="1" y="470"/>
                  </a:lnTo>
                  <a:lnTo>
                    <a:pt x="0" y="480"/>
                  </a:lnTo>
                  <a:lnTo>
                    <a:pt x="0" y="480"/>
                  </a:lnTo>
                  <a:lnTo>
                    <a:pt x="2" y="489"/>
                  </a:lnTo>
                  <a:lnTo>
                    <a:pt x="11" y="507"/>
                  </a:lnTo>
                  <a:lnTo>
                    <a:pt x="35" y="552"/>
                  </a:lnTo>
                  <a:lnTo>
                    <a:pt x="70" y="616"/>
                  </a:lnTo>
                  <a:lnTo>
                    <a:pt x="85" y="616"/>
                  </a:lnTo>
                  <a:lnTo>
                    <a:pt x="90" y="632"/>
                  </a:lnTo>
                  <a:lnTo>
                    <a:pt x="121" y="622"/>
                  </a:lnTo>
                  <a:lnTo>
                    <a:pt x="121" y="622"/>
                  </a:lnTo>
                  <a:lnTo>
                    <a:pt x="124" y="625"/>
                  </a:lnTo>
                  <a:lnTo>
                    <a:pt x="129" y="629"/>
                  </a:lnTo>
                  <a:lnTo>
                    <a:pt x="136" y="637"/>
                  </a:lnTo>
                  <a:lnTo>
                    <a:pt x="136" y="637"/>
                  </a:lnTo>
                  <a:lnTo>
                    <a:pt x="142" y="643"/>
                  </a:lnTo>
                  <a:lnTo>
                    <a:pt x="147" y="648"/>
                  </a:lnTo>
                  <a:lnTo>
                    <a:pt x="149" y="652"/>
                  </a:lnTo>
                  <a:lnTo>
                    <a:pt x="151" y="657"/>
                  </a:lnTo>
                  <a:lnTo>
                    <a:pt x="151" y="657"/>
                  </a:lnTo>
                  <a:lnTo>
                    <a:pt x="152" y="664"/>
                  </a:lnTo>
                  <a:lnTo>
                    <a:pt x="156" y="673"/>
                  </a:lnTo>
                  <a:lnTo>
                    <a:pt x="161" y="682"/>
                  </a:lnTo>
                  <a:lnTo>
                    <a:pt x="161" y="682"/>
                  </a:lnTo>
                  <a:lnTo>
                    <a:pt x="171" y="685"/>
                  </a:lnTo>
                  <a:lnTo>
                    <a:pt x="177" y="688"/>
                  </a:lnTo>
                  <a:lnTo>
                    <a:pt x="180" y="691"/>
                  </a:lnTo>
                  <a:lnTo>
                    <a:pt x="181" y="692"/>
                  </a:lnTo>
                  <a:lnTo>
                    <a:pt x="176" y="707"/>
                  </a:lnTo>
                  <a:lnTo>
                    <a:pt x="171" y="717"/>
                  </a:lnTo>
                  <a:lnTo>
                    <a:pt x="186" y="723"/>
                  </a:lnTo>
                  <a:lnTo>
                    <a:pt x="201" y="717"/>
                  </a:lnTo>
                  <a:lnTo>
                    <a:pt x="216" y="707"/>
                  </a:lnTo>
                  <a:lnTo>
                    <a:pt x="191" y="778"/>
                  </a:lnTo>
                  <a:lnTo>
                    <a:pt x="191" y="778"/>
                  </a:lnTo>
                  <a:lnTo>
                    <a:pt x="181" y="797"/>
                  </a:lnTo>
                  <a:lnTo>
                    <a:pt x="175" y="811"/>
                  </a:lnTo>
                  <a:lnTo>
                    <a:pt x="171" y="824"/>
                  </a:lnTo>
                  <a:lnTo>
                    <a:pt x="171" y="824"/>
                  </a:lnTo>
                  <a:lnTo>
                    <a:pt x="171" y="832"/>
                  </a:lnTo>
                  <a:lnTo>
                    <a:pt x="172" y="842"/>
                  </a:lnTo>
                  <a:lnTo>
                    <a:pt x="173" y="846"/>
                  </a:lnTo>
                  <a:lnTo>
                    <a:pt x="176" y="850"/>
                  </a:lnTo>
                  <a:lnTo>
                    <a:pt x="178" y="853"/>
                  </a:lnTo>
                  <a:lnTo>
                    <a:pt x="181" y="854"/>
                  </a:lnTo>
                  <a:lnTo>
                    <a:pt x="206" y="859"/>
                  </a:lnTo>
                  <a:lnTo>
                    <a:pt x="206" y="859"/>
                  </a:lnTo>
                  <a:lnTo>
                    <a:pt x="194" y="914"/>
                  </a:lnTo>
                  <a:lnTo>
                    <a:pt x="184" y="965"/>
                  </a:lnTo>
                  <a:lnTo>
                    <a:pt x="180" y="992"/>
                  </a:lnTo>
                  <a:lnTo>
                    <a:pt x="176" y="1015"/>
                  </a:lnTo>
                  <a:lnTo>
                    <a:pt x="176" y="1015"/>
                  </a:lnTo>
                  <a:lnTo>
                    <a:pt x="175" y="1039"/>
                  </a:lnTo>
                  <a:lnTo>
                    <a:pt x="175" y="1065"/>
                  </a:lnTo>
                  <a:lnTo>
                    <a:pt x="175" y="1090"/>
                  </a:lnTo>
                  <a:lnTo>
                    <a:pt x="177" y="1115"/>
                  </a:lnTo>
                  <a:lnTo>
                    <a:pt x="181" y="1153"/>
                  </a:lnTo>
                  <a:lnTo>
                    <a:pt x="182" y="1168"/>
                  </a:lnTo>
                  <a:lnTo>
                    <a:pt x="182" y="1168"/>
                  </a:lnTo>
                  <a:lnTo>
                    <a:pt x="213" y="1177"/>
                  </a:lnTo>
                  <a:lnTo>
                    <a:pt x="243" y="1185"/>
                  </a:lnTo>
                  <a:lnTo>
                    <a:pt x="277" y="1192"/>
                  </a:lnTo>
                  <a:lnTo>
                    <a:pt x="277" y="1192"/>
                  </a:lnTo>
                  <a:lnTo>
                    <a:pt x="286" y="1211"/>
                  </a:lnTo>
                  <a:lnTo>
                    <a:pt x="294" y="1231"/>
                  </a:lnTo>
                  <a:lnTo>
                    <a:pt x="301" y="1249"/>
                  </a:lnTo>
                  <a:lnTo>
                    <a:pt x="302" y="1257"/>
                  </a:lnTo>
                  <a:lnTo>
                    <a:pt x="302" y="1263"/>
                  </a:lnTo>
                  <a:lnTo>
                    <a:pt x="302" y="1263"/>
                  </a:lnTo>
                  <a:lnTo>
                    <a:pt x="299" y="1283"/>
                  </a:lnTo>
                  <a:lnTo>
                    <a:pt x="298" y="1296"/>
                  </a:lnTo>
                  <a:lnTo>
                    <a:pt x="298" y="1310"/>
                  </a:lnTo>
                  <a:lnTo>
                    <a:pt x="299" y="1325"/>
                  </a:lnTo>
                  <a:lnTo>
                    <a:pt x="303" y="1343"/>
                  </a:lnTo>
                  <a:lnTo>
                    <a:pt x="308" y="1360"/>
                  </a:lnTo>
                  <a:lnTo>
                    <a:pt x="317" y="1379"/>
                  </a:lnTo>
                  <a:lnTo>
                    <a:pt x="317" y="1379"/>
                  </a:lnTo>
                  <a:lnTo>
                    <a:pt x="336" y="1415"/>
                  </a:lnTo>
                  <a:lnTo>
                    <a:pt x="351" y="1442"/>
                  </a:lnTo>
                  <a:lnTo>
                    <a:pt x="364" y="1464"/>
                  </a:lnTo>
                  <a:lnTo>
                    <a:pt x="373" y="1480"/>
                  </a:lnTo>
                  <a:lnTo>
                    <a:pt x="373" y="1480"/>
                  </a:lnTo>
                  <a:lnTo>
                    <a:pt x="379" y="1497"/>
                  </a:lnTo>
                  <a:lnTo>
                    <a:pt x="385" y="1516"/>
                  </a:lnTo>
                  <a:lnTo>
                    <a:pt x="390" y="1529"/>
                  </a:lnTo>
                  <a:lnTo>
                    <a:pt x="391" y="1535"/>
                  </a:lnTo>
                  <a:lnTo>
                    <a:pt x="393" y="1536"/>
                  </a:lnTo>
                  <a:lnTo>
                    <a:pt x="393" y="1536"/>
                  </a:lnTo>
                  <a:lnTo>
                    <a:pt x="395" y="1537"/>
                  </a:lnTo>
                  <a:lnTo>
                    <a:pt x="397" y="1540"/>
                  </a:lnTo>
                  <a:lnTo>
                    <a:pt x="395" y="1545"/>
                  </a:lnTo>
                  <a:lnTo>
                    <a:pt x="393" y="1551"/>
                  </a:lnTo>
                  <a:lnTo>
                    <a:pt x="393" y="1551"/>
                  </a:lnTo>
                  <a:lnTo>
                    <a:pt x="389" y="1557"/>
                  </a:lnTo>
                  <a:lnTo>
                    <a:pt x="389" y="1561"/>
                  </a:lnTo>
                  <a:lnTo>
                    <a:pt x="388" y="1571"/>
                  </a:lnTo>
                  <a:lnTo>
                    <a:pt x="388" y="1571"/>
                  </a:lnTo>
                  <a:lnTo>
                    <a:pt x="388" y="1576"/>
                  </a:lnTo>
                  <a:lnTo>
                    <a:pt x="388" y="1580"/>
                  </a:lnTo>
                  <a:lnTo>
                    <a:pt x="389" y="1585"/>
                  </a:lnTo>
                  <a:lnTo>
                    <a:pt x="388" y="1591"/>
                  </a:lnTo>
                  <a:lnTo>
                    <a:pt x="388" y="1591"/>
                  </a:lnTo>
                  <a:lnTo>
                    <a:pt x="386" y="1603"/>
                  </a:lnTo>
                  <a:lnTo>
                    <a:pt x="385" y="1606"/>
                  </a:lnTo>
                  <a:lnTo>
                    <a:pt x="383" y="1612"/>
                  </a:lnTo>
                  <a:lnTo>
                    <a:pt x="383" y="1612"/>
                  </a:lnTo>
                  <a:lnTo>
                    <a:pt x="374" y="1620"/>
                  </a:lnTo>
                  <a:lnTo>
                    <a:pt x="360" y="1634"/>
                  </a:lnTo>
                  <a:lnTo>
                    <a:pt x="352" y="1642"/>
                  </a:lnTo>
                  <a:lnTo>
                    <a:pt x="346" y="1651"/>
                  </a:lnTo>
                  <a:lnTo>
                    <a:pt x="342" y="1658"/>
                  </a:lnTo>
                  <a:lnTo>
                    <a:pt x="341" y="1662"/>
                  </a:lnTo>
                  <a:lnTo>
                    <a:pt x="341" y="1666"/>
                  </a:lnTo>
                  <a:lnTo>
                    <a:pt x="341" y="1666"/>
                  </a:lnTo>
                  <a:lnTo>
                    <a:pt x="342" y="1672"/>
                  </a:lnTo>
                  <a:lnTo>
                    <a:pt x="345" y="1678"/>
                  </a:lnTo>
                  <a:lnTo>
                    <a:pt x="350" y="1684"/>
                  </a:lnTo>
                  <a:lnTo>
                    <a:pt x="355" y="1687"/>
                  </a:lnTo>
                  <a:lnTo>
                    <a:pt x="361" y="1690"/>
                  </a:lnTo>
                  <a:lnTo>
                    <a:pt x="369" y="1694"/>
                  </a:lnTo>
                  <a:lnTo>
                    <a:pt x="378" y="1695"/>
                  </a:lnTo>
                  <a:lnTo>
                    <a:pt x="386" y="1696"/>
                  </a:lnTo>
                  <a:lnTo>
                    <a:pt x="386" y="1696"/>
                  </a:lnTo>
                  <a:lnTo>
                    <a:pt x="397" y="1696"/>
                  </a:lnTo>
                  <a:lnTo>
                    <a:pt x="407" y="1695"/>
                  </a:lnTo>
                  <a:lnTo>
                    <a:pt x="428" y="1691"/>
                  </a:lnTo>
                  <a:lnTo>
                    <a:pt x="447" y="1685"/>
                  </a:lnTo>
                  <a:lnTo>
                    <a:pt x="458" y="1682"/>
                  </a:lnTo>
                  <a:lnTo>
                    <a:pt x="458" y="1682"/>
                  </a:lnTo>
                  <a:lnTo>
                    <a:pt x="462" y="1681"/>
                  </a:lnTo>
                  <a:lnTo>
                    <a:pt x="466" y="1677"/>
                  </a:lnTo>
                  <a:lnTo>
                    <a:pt x="472" y="1670"/>
                  </a:lnTo>
                  <a:lnTo>
                    <a:pt x="477" y="1661"/>
                  </a:lnTo>
                  <a:lnTo>
                    <a:pt x="478" y="1657"/>
                  </a:lnTo>
                  <a:lnTo>
                    <a:pt x="478" y="1657"/>
                  </a:lnTo>
                  <a:lnTo>
                    <a:pt x="489" y="1668"/>
                  </a:lnTo>
                  <a:lnTo>
                    <a:pt x="499" y="1677"/>
                  </a:lnTo>
                  <a:lnTo>
                    <a:pt x="507" y="1684"/>
                  </a:lnTo>
                  <a:lnTo>
                    <a:pt x="507" y="1684"/>
                  </a:lnTo>
                  <a:lnTo>
                    <a:pt x="516" y="1686"/>
                  </a:lnTo>
                  <a:lnTo>
                    <a:pt x="526" y="1687"/>
                  </a:lnTo>
                  <a:lnTo>
                    <a:pt x="539" y="1689"/>
                  </a:lnTo>
                  <a:lnTo>
                    <a:pt x="553" y="1687"/>
                  </a:lnTo>
                  <a:lnTo>
                    <a:pt x="578" y="1685"/>
                  </a:lnTo>
                  <a:lnTo>
                    <a:pt x="594" y="1682"/>
                  </a:lnTo>
                  <a:lnTo>
                    <a:pt x="594" y="1682"/>
                  </a:lnTo>
                  <a:lnTo>
                    <a:pt x="603" y="1678"/>
                  </a:lnTo>
                  <a:lnTo>
                    <a:pt x="611" y="1673"/>
                  </a:lnTo>
                  <a:lnTo>
                    <a:pt x="613" y="1670"/>
                  </a:lnTo>
                  <a:lnTo>
                    <a:pt x="616" y="1666"/>
                  </a:lnTo>
                  <a:lnTo>
                    <a:pt x="616" y="1662"/>
                  </a:lnTo>
                  <a:lnTo>
                    <a:pt x="615" y="1657"/>
                  </a:lnTo>
                  <a:lnTo>
                    <a:pt x="615" y="1657"/>
                  </a:lnTo>
                  <a:lnTo>
                    <a:pt x="610" y="1644"/>
                  </a:lnTo>
                  <a:lnTo>
                    <a:pt x="605" y="1632"/>
                  </a:lnTo>
                  <a:lnTo>
                    <a:pt x="605" y="1632"/>
                  </a:lnTo>
                  <a:lnTo>
                    <a:pt x="597" y="1622"/>
                  </a:lnTo>
                  <a:lnTo>
                    <a:pt x="588" y="1609"/>
                  </a:lnTo>
                  <a:lnTo>
                    <a:pt x="579" y="1595"/>
                  </a:lnTo>
                  <a:lnTo>
                    <a:pt x="576" y="1589"/>
                  </a:lnTo>
                  <a:lnTo>
                    <a:pt x="574" y="1581"/>
                  </a:lnTo>
                  <a:lnTo>
                    <a:pt x="574" y="1581"/>
                  </a:lnTo>
                  <a:lnTo>
                    <a:pt x="572" y="1566"/>
                  </a:lnTo>
                  <a:lnTo>
                    <a:pt x="568" y="1552"/>
                  </a:lnTo>
                  <a:lnTo>
                    <a:pt x="564" y="1536"/>
                  </a:lnTo>
                  <a:lnTo>
                    <a:pt x="564" y="1536"/>
                  </a:lnTo>
                  <a:lnTo>
                    <a:pt x="564" y="1533"/>
                  </a:lnTo>
                  <a:lnTo>
                    <a:pt x="562" y="1533"/>
                  </a:lnTo>
                  <a:lnTo>
                    <a:pt x="560" y="1532"/>
                  </a:lnTo>
                  <a:lnTo>
                    <a:pt x="559" y="1531"/>
                  </a:lnTo>
                  <a:lnTo>
                    <a:pt x="559" y="1531"/>
                  </a:lnTo>
                  <a:lnTo>
                    <a:pt x="558" y="1504"/>
                  </a:lnTo>
                  <a:lnTo>
                    <a:pt x="558" y="1444"/>
                  </a:lnTo>
                  <a:lnTo>
                    <a:pt x="559" y="1319"/>
                  </a:lnTo>
                  <a:lnTo>
                    <a:pt x="559" y="1319"/>
                  </a:lnTo>
                  <a:lnTo>
                    <a:pt x="559" y="1303"/>
                  </a:lnTo>
                  <a:lnTo>
                    <a:pt x="558" y="1286"/>
                  </a:lnTo>
                  <a:lnTo>
                    <a:pt x="553" y="1249"/>
                  </a:lnTo>
                  <a:lnTo>
                    <a:pt x="545" y="1214"/>
                  </a:lnTo>
                  <a:lnTo>
                    <a:pt x="539" y="1183"/>
                  </a:lnTo>
                  <a:lnTo>
                    <a:pt x="539" y="1183"/>
                  </a:lnTo>
                  <a:lnTo>
                    <a:pt x="583" y="1170"/>
                  </a:lnTo>
                  <a:lnTo>
                    <a:pt x="601" y="1162"/>
                  </a:lnTo>
                  <a:lnTo>
                    <a:pt x="601" y="1162"/>
                  </a:lnTo>
                  <a:lnTo>
                    <a:pt x="596" y="1070"/>
                  </a:lnTo>
                  <a:lnTo>
                    <a:pt x="591" y="997"/>
                  </a:lnTo>
                  <a:lnTo>
                    <a:pt x="587" y="964"/>
                  </a:lnTo>
                  <a:lnTo>
                    <a:pt x="584" y="940"/>
                  </a:lnTo>
                  <a:lnTo>
                    <a:pt x="584" y="940"/>
                  </a:lnTo>
                  <a:lnTo>
                    <a:pt x="574" y="879"/>
                  </a:lnTo>
                  <a:lnTo>
                    <a:pt x="574" y="879"/>
                  </a:lnTo>
                  <a:lnTo>
                    <a:pt x="583" y="879"/>
                  </a:lnTo>
                  <a:lnTo>
                    <a:pt x="592" y="879"/>
                  </a:lnTo>
                  <a:lnTo>
                    <a:pt x="602" y="877"/>
                  </a:lnTo>
                  <a:lnTo>
                    <a:pt x="612" y="875"/>
                  </a:lnTo>
                  <a:lnTo>
                    <a:pt x="620" y="872"/>
                  </a:lnTo>
                  <a:lnTo>
                    <a:pt x="622" y="869"/>
                  </a:lnTo>
                  <a:lnTo>
                    <a:pt x="625" y="866"/>
                  </a:lnTo>
                  <a:lnTo>
                    <a:pt x="625" y="863"/>
                  </a:lnTo>
                  <a:lnTo>
                    <a:pt x="625" y="859"/>
                  </a:lnTo>
                  <a:lnTo>
                    <a:pt x="625" y="859"/>
                  </a:lnTo>
                  <a:lnTo>
                    <a:pt x="613" y="819"/>
                  </a:lnTo>
                  <a:lnTo>
                    <a:pt x="606" y="796"/>
                  </a:lnTo>
                  <a:lnTo>
                    <a:pt x="601" y="784"/>
                  </a:lnTo>
                  <a:lnTo>
                    <a:pt x="594" y="773"/>
                  </a:lnTo>
                  <a:lnTo>
                    <a:pt x="594" y="773"/>
                  </a:lnTo>
                  <a:lnTo>
                    <a:pt x="570" y="729"/>
                  </a:lnTo>
                  <a:lnTo>
                    <a:pt x="559" y="707"/>
                  </a:lnTo>
                  <a:lnTo>
                    <a:pt x="559" y="707"/>
                  </a:lnTo>
                  <a:lnTo>
                    <a:pt x="576" y="701"/>
                  </a:lnTo>
                  <a:lnTo>
                    <a:pt x="589" y="693"/>
                  </a:lnTo>
                  <a:lnTo>
                    <a:pt x="596" y="691"/>
                  </a:lnTo>
                  <a:lnTo>
                    <a:pt x="599" y="687"/>
                  </a:lnTo>
                  <a:lnTo>
                    <a:pt x="625" y="662"/>
                  </a:lnTo>
                  <a:lnTo>
                    <a:pt x="645" y="682"/>
                  </a:lnTo>
                  <a:lnTo>
                    <a:pt x="645" y="682"/>
                  </a:lnTo>
                  <a:lnTo>
                    <a:pt x="707" y="625"/>
                  </a:lnTo>
                  <a:lnTo>
                    <a:pt x="776" y="561"/>
                  </a:lnTo>
                  <a:lnTo>
                    <a:pt x="776" y="561"/>
                  </a:lnTo>
                  <a:lnTo>
                    <a:pt x="780" y="556"/>
                  </a:lnTo>
                  <a:lnTo>
                    <a:pt x="782" y="548"/>
                  </a:lnTo>
                  <a:lnTo>
                    <a:pt x="785" y="538"/>
                  </a:lnTo>
                  <a:lnTo>
                    <a:pt x="786" y="528"/>
                  </a:lnTo>
                  <a:lnTo>
                    <a:pt x="786" y="517"/>
                  </a:lnTo>
                  <a:lnTo>
                    <a:pt x="785" y="507"/>
                  </a:lnTo>
                  <a:lnTo>
                    <a:pt x="783" y="498"/>
                  </a:lnTo>
                  <a:lnTo>
                    <a:pt x="781" y="490"/>
                  </a:lnTo>
                  <a:lnTo>
                    <a:pt x="781" y="490"/>
                  </a:lnTo>
                  <a:lnTo>
                    <a:pt x="776" y="480"/>
                  </a:lnTo>
                  <a:lnTo>
                    <a:pt x="772" y="474"/>
                  </a:lnTo>
                  <a:lnTo>
                    <a:pt x="767" y="466"/>
                  </a:lnTo>
                  <a:lnTo>
                    <a:pt x="756" y="455"/>
                  </a:lnTo>
                  <a:lnTo>
                    <a:pt x="756" y="455"/>
                  </a:lnTo>
                  <a:lnTo>
                    <a:pt x="741" y="440"/>
                  </a:lnTo>
                  <a:lnTo>
                    <a:pt x="726" y="425"/>
                  </a:lnTo>
                  <a:lnTo>
                    <a:pt x="713" y="409"/>
                  </a:lnTo>
                  <a:lnTo>
                    <a:pt x="709" y="402"/>
                  </a:lnTo>
                  <a:lnTo>
                    <a:pt x="705" y="394"/>
                  </a:lnTo>
                  <a:lnTo>
                    <a:pt x="705" y="394"/>
                  </a:lnTo>
                  <a:lnTo>
                    <a:pt x="702" y="385"/>
                  </a:lnTo>
                  <a:lnTo>
                    <a:pt x="697" y="377"/>
                  </a:lnTo>
                  <a:lnTo>
                    <a:pt x="683" y="358"/>
                  </a:lnTo>
                  <a:lnTo>
                    <a:pt x="669" y="341"/>
                  </a:lnTo>
                  <a:lnTo>
                    <a:pt x="660" y="334"/>
                  </a:lnTo>
                  <a:lnTo>
                    <a:pt x="610" y="308"/>
                  </a:lnTo>
                  <a:lnTo>
                    <a:pt x="539" y="278"/>
                  </a:lnTo>
                  <a:lnTo>
                    <a:pt x="539" y="278"/>
                  </a:lnTo>
                  <a:lnTo>
                    <a:pt x="524" y="207"/>
                  </a:lnTo>
                  <a:lnTo>
                    <a:pt x="524" y="207"/>
                  </a:lnTo>
                  <a:lnTo>
                    <a:pt x="521" y="196"/>
                  </a:lnTo>
                  <a:lnTo>
                    <a:pt x="520" y="185"/>
                  </a:lnTo>
                  <a:lnTo>
                    <a:pt x="519" y="162"/>
                  </a:lnTo>
                  <a:lnTo>
                    <a:pt x="519" y="162"/>
                  </a:lnTo>
                  <a:lnTo>
                    <a:pt x="516" y="150"/>
                  </a:lnTo>
                  <a:lnTo>
                    <a:pt x="514" y="139"/>
                  </a:lnTo>
                  <a:lnTo>
                    <a:pt x="509" y="121"/>
                  </a:lnTo>
                  <a:lnTo>
                    <a:pt x="509" y="121"/>
                  </a:lnTo>
                  <a:lnTo>
                    <a:pt x="506" y="105"/>
                  </a:lnTo>
                  <a:lnTo>
                    <a:pt x="499" y="76"/>
                  </a:lnTo>
                  <a:lnTo>
                    <a:pt x="499" y="76"/>
                  </a:lnTo>
                  <a:lnTo>
                    <a:pt x="492" y="57"/>
                  </a:lnTo>
                  <a:lnTo>
                    <a:pt x="485" y="41"/>
                  </a:lnTo>
                  <a:lnTo>
                    <a:pt x="477" y="27"/>
                  </a:lnTo>
                  <a:lnTo>
                    <a:pt x="468" y="17"/>
                  </a:lnTo>
                  <a:lnTo>
                    <a:pt x="468" y="17"/>
                  </a:lnTo>
                  <a:lnTo>
                    <a:pt x="462" y="12"/>
                  </a:lnTo>
                  <a:lnTo>
                    <a:pt x="457" y="8"/>
                  </a:lnTo>
                  <a:lnTo>
                    <a:pt x="451" y="5"/>
                  </a:lnTo>
                  <a:lnTo>
                    <a:pt x="446" y="3"/>
                  </a:lnTo>
                  <a:lnTo>
                    <a:pt x="434" y="1"/>
                  </a:lnTo>
                  <a:lnTo>
                    <a:pt x="426" y="3"/>
                  </a:lnTo>
                  <a:lnTo>
                    <a:pt x="417" y="4"/>
                  </a:lnTo>
                  <a:lnTo>
                    <a:pt x="410" y="7"/>
                  </a:lnTo>
                  <a:lnTo>
                    <a:pt x="403" y="10"/>
                  </a:lnTo>
                  <a:lnTo>
                    <a:pt x="403" y="10"/>
                  </a:lnTo>
                  <a:close/>
                  <a:moveTo>
                    <a:pt x="408" y="1202"/>
                  </a:moveTo>
                  <a:lnTo>
                    <a:pt x="408" y="1202"/>
                  </a:lnTo>
                  <a:lnTo>
                    <a:pt x="436" y="1202"/>
                  </a:lnTo>
                  <a:lnTo>
                    <a:pt x="436" y="1202"/>
                  </a:lnTo>
                  <a:lnTo>
                    <a:pt x="439" y="1247"/>
                  </a:lnTo>
                  <a:lnTo>
                    <a:pt x="443" y="1278"/>
                  </a:lnTo>
                  <a:lnTo>
                    <a:pt x="443" y="1278"/>
                  </a:lnTo>
                  <a:lnTo>
                    <a:pt x="446" y="1291"/>
                  </a:lnTo>
                  <a:lnTo>
                    <a:pt x="451" y="1302"/>
                  </a:lnTo>
                  <a:lnTo>
                    <a:pt x="453" y="1311"/>
                  </a:lnTo>
                  <a:lnTo>
                    <a:pt x="453" y="1315"/>
                  </a:lnTo>
                  <a:lnTo>
                    <a:pt x="453" y="1319"/>
                  </a:lnTo>
                  <a:lnTo>
                    <a:pt x="453" y="1319"/>
                  </a:lnTo>
                  <a:lnTo>
                    <a:pt x="451" y="1326"/>
                  </a:lnTo>
                  <a:lnTo>
                    <a:pt x="448" y="1344"/>
                  </a:lnTo>
                  <a:lnTo>
                    <a:pt x="448" y="1344"/>
                  </a:lnTo>
                  <a:lnTo>
                    <a:pt x="447" y="1358"/>
                  </a:lnTo>
                  <a:lnTo>
                    <a:pt x="447" y="1370"/>
                  </a:lnTo>
                  <a:lnTo>
                    <a:pt x="448" y="1399"/>
                  </a:lnTo>
                  <a:lnTo>
                    <a:pt x="448" y="1399"/>
                  </a:lnTo>
                  <a:lnTo>
                    <a:pt x="449" y="1409"/>
                  </a:lnTo>
                  <a:lnTo>
                    <a:pt x="452" y="1420"/>
                  </a:lnTo>
                  <a:lnTo>
                    <a:pt x="458" y="1444"/>
                  </a:lnTo>
                  <a:lnTo>
                    <a:pt x="466" y="1468"/>
                  </a:lnTo>
                  <a:lnTo>
                    <a:pt x="467" y="1478"/>
                  </a:lnTo>
                  <a:lnTo>
                    <a:pt x="468" y="1485"/>
                  </a:lnTo>
                  <a:lnTo>
                    <a:pt x="468" y="1485"/>
                  </a:lnTo>
                  <a:lnTo>
                    <a:pt x="470" y="1502"/>
                  </a:lnTo>
                  <a:lnTo>
                    <a:pt x="471" y="1519"/>
                  </a:lnTo>
                  <a:lnTo>
                    <a:pt x="473" y="1541"/>
                  </a:lnTo>
                  <a:lnTo>
                    <a:pt x="463" y="1541"/>
                  </a:lnTo>
                  <a:lnTo>
                    <a:pt x="463" y="1541"/>
                  </a:lnTo>
                  <a:lnTo>
                    <a:pt x="452" y="1492"/>
                  </a:lnTo>
                  <a:lnTo>
                    <a:pt x="443" y="1457"/>
                  </a:lnTo>
                  <a:lnTo>
                    <a:pt x="438" y="1440"/>
                  </a:lnTo>
                  <a:lnTo>
                    <a:pt x="438" y="1440"/>
                  </a:lnTo>
                  <a:lnTo>
                    <a:pt x="437" y="1437"/>
                  </a:lnTo>
                  <a:lnTo>
                    <a:pt x="437" y="1431"/>
                  </a:lnTo>
                  <a:lnTo>
                    <a:pt x="437" y="1412"/>
                  </a:lnTo>
                  <a:lnTo>
                    <a:pt x="436" y="1389"/>
                  </a:lnTo>
                  <a:lnTo>
                    <a:pt x="434" y="1379"/>
                  </a:lnTo>
                  <a:lnTo>
                    <a:pt x="433" y="1369"/>
                  </a:lnTo>
                  <a:lnTo>
                    <a:pt x="433" y="1369"/>
                  </a:lnTo>
                  <a:lnTo>
                    <a:pt x="423" y="1316"/>
                  </a:lnTo>
                  <a:lnTo>
                    <a:pt x="418" y="1290"/>
                  </a:lnTo>
                  <a:lnTo>
                    <a:pt x="413" y="1273"/>
                  </a:lnTo>
                  <a:lnTo>
                    <a:pt x="413" y="1273"/>
                  </a:lnTo>
                  <a:lnTo>
                    <a:pt x="410" y="1263"/>
                  </a:lnTo>
                  <a:lnTo>
                    <a:pt x="409" y="1245"/>
                  </a:lnTo>
                  <a:lnTo>
                    <a:pt x="408" y="1202"/>
                  </a:lnTo>
                  <a:lnTo>
                    <a:pt x="408" y="1202"/>
                  </a:lnTo>
                  <a:close/>
                  <a:moveTo>
                    <a:pt x="206" y="425"/>
                  </a:moveTo>
                  <a:lnTo>
                    <a:pt x="206" y="425"/>
                  </a:lnTo>
                  <a:lnTo>
                    <a:pt x="205" y="446"/>
                  </a:lnTo>
                  <a:lnTo>
                    <a:pt x="205" y="464"/>
                  </a:lnTo>
                  <a:lnTo>
                    <a:pt x="206" y="475"/>
                  </a:lnTo>
                  <a:lnTo>
                    <a:pt x="206" y="475"/>
                  </a:lnTo>
                  <a:lnTo>
                    <a:pt x="231" y="586"/>
                  </a:lnTo>
                  <a:lnTo>
                    <a:pt x="221" y="632"/>
                  </a:lnTo>
                  <a:lnTo>
                    <a:pt x="221" y="632"/>
                  </a:lnTo>
                  <a:lnTo>
                    <a:pt x="215" y="623"/>
                  </a:lnTo>
                  <a:lnTo>
                    <a:pt x="209" y="614"/>
                  </a:lnTo>
                  <a:lnTo>
                    <a:pt x="201" y="606"/>
                  </a:lnTo>
                  <a:lnTo>
                    <a:pt x="201" y="606"/>
                  </a:lnTo>
                  <a:lnTo>
                    <a:pt x="191" y="598"/>
                  </a:lnTo>
                  <a:lnTo>
                    <a:pt x="180" y="590"/>
                  </a:lnTo>
                  <a:lnTo>
                    <a:pt x="166" y="581"/>
                  </a:lnTo>
                  <a:lnTo>
                    <a:pt x="166" y="581"/>
                  </a:lnTo>
                  <a:lnTo>
                    <a:pt x="172" y="579"/>
                  </a:lnTo>
                  <a:lnTo>
                    <a:pt x="176" y="577"/>
                  </a:lnTo>
                  <a:lnTo>
                    <a:pt x="176" y="576"/>
                  </a:lnTo>
                  <a:lnTo>
                    <a:pt x="176" y="576"/>
                  </a:lnTo>
                  <a:lnTo>
                    <a:pt x="176" y="576"/>
                  </a:lnTo>
                  <a:lnTo>
                    <a:pt x="166" y="562"/>
                  </a:lnTo>
                  <a:lnTo>
                    <a:pt x="147" y="531"/>
                  </a:lnTo>
                  <a:lnTo>
                    <a:pt x="128" y="500"/>
                  </a:lnTo>
                  <a:lnTo>
                    <a:pt x="123" y="490"/>
                  </a:lnTo>
                  <a:lnTo>
                    <a:pt x="121" y="485"/>
                  </a:lnTo>
                  <a:lnTo>
                    <a:pt x="121" y="485"/>
                  </a:lnTo>
                  <a:lnTo>
                    <a:pt x="123" y="481"/>
                  </a:lnTo>
                  <a:lnTo>
                    <a:pt x="129" y="478"/>
                  </a:lnTo>
                  <a:lnTo>
                    <a:pt x="136" y="472"/>
                  </a:lnTo>
                  <a:lnTo>
                    <a:pt x="141" y="470"/>
                  </a:lnTo>
                  <a:lnTo>
                    <a:pt x="141" y="470"/>
                  </a:lnTo>
                  <a:lnTo>
                    <a:pt x="146" y="467"/>
                  </a:lnTo>
                  <a:lnTo>
                    <a:pt x="151" y="462"/>
                  </a:lnTo>
                  <a:lnTo>
                    <a:pt x="156" y="455"/>
                  </a:lnTo>
                  <a:lnTo>
                    <a:pt x="156" y="455"/>
                  </a:lnTo>
                  <a:lnTo>
                    <a:pt x="206" y="425"/>
                  </a:lnTo>
                  <a:lnTo>
                    <a:pt x="206" y="425"/>
                  </a:lnTo>
                  <a:close/>
                  <a:moveTo>
                    <a:pt x="605" y="475"/>
                  </a:moveTo>
                  <a:lnTo>
                    <a:pt x="605" y="475"/>
                  </a:lnTo>
                  <a:lnTo>
                    <a:pt x="620" y="491"/>
                  </a:lnTo>
                  <a:lnTo>
                    <a:pt x="635" y="505"/>
                  </a:lnTo>
                  <a:lnTo>
                    <a:pt x="650" y="520"/>
                  </a:lnTo>
                  <a:lnTo>
                    <a:pt x="650" y="520"/>
                  </a:lnTo>
                  <a:lnTo>
                    <a:pt x="657" y="526"/>
                  </a:lnTo>
                  <a:lnTo>
                    <a:pt x="662" y="529"/>
                  </a:lnTo>
                  <a:lnTo>
                    <a:pt x="668" y="532"/>
                  </a:lnTo>
                  <a:lnTo>
                    <a:pt x="671" y="533"/>
                  </a:lnTo>
                  <a:lnTo>
                    <a:pt x="678" y="532"/>
                  </a:lnTo>
                  <a:lnTo>
                    <a:pt x="680" y="531"/>
                  </a:lnTo>
                  <a:lnTo>
                    <a:pt x="680" y="531"/>
                  </a:lnTo>
                  <a:lnTo>
                    <a:pt x="670" y="541"/>
                  </a:lnTo>
                  <a:lnTo>
                    <a:pt x="650" y="561"/>
                  </a:lnTo>
                  <a:lnTo>
                    <a:pt x="650" y="561"/>
                  </a:lnTo>
                  <a:lnTo>
                    <a:pt x="640" y="571"/>
                  </a:lnTo>
                  <a:lnTo>
                    <a:pt x="626" y="582"/>
                  </a:lnTo>
                  <a:lnTo>
                    <a:pt x="610" y="596"/>
                  </a:lnTo>
                  <a:lnTo>
                    <a:pt x="610" y="606"/>
                  </a:lnTo>
                  <a:lnTo>
                    <a:pt x="569" y="616"/>
                  </a:lnTo>
                  <a:lnTo>
                    <a:pt x="544" y="647"/>
                  </a:lnTo>
                  <a:lnTo>
                    <a:pt x="544" y="647"/>
                  </a:lnTo>
                  <a:lnTo>
                    <a:pt x="550" y="616"/>
                  </a:lnTo>
                  <a:lnTo>
                    <a:pt x="554" y="594"/>
                  </a:lnTo>
                  <a:lnTo>
                    <a:pt x="557" y="586"/>
                  </a:lnTo>
                  <a:lnTo>
                    <a:pt x="559" y="581"/>
                  </a:lnTo>
                  <a:lnTo>
                    <a:pt x="559" y="581"/>
                  </a:lnTo>
                  <a:lnTo>
                    <a:pt x="564" y="574"/>
                  </a:lnTo>
                  <a:lnTo>
                    <a:pt x="570" y="562"/>
                  </a:lnTo>
                  <a:lnTo>
                    <a:pt x="577" y="551"/>
                  </a:lnTo>
                  <a:lnTo>
                    <a:pt x="584" y="541"/>
                  </a:lnTo>
                  <a:lnTo>
                    <a:pt x="584" y="541"/>
                  </a:lnTo>
                  <a:lnTo>
                    <a:pt x="588" y="534"/>
                  </a:lnTo>
                  <a:lnTo>
                    <a:pt x="591" y="526"/>
                  </a:lnTo>
                  <a:lnTo>
                    <a:pt x="598" y="504"/>
                  </a:lnTo>
                  <a:lnTo>
                    <a:pt x="605" y="475"/>
                  </a:lnTo>
                  <a:lnTo>
                    <a:pt x="605" y="475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22">
              <a:extLst>
                <a:ext uri="{FF2B5EF4-FFF2-40B4-BE49-F238E27FC236}">
                  <a16:creationId xmlns:a16="http://schemas.microsoft.com/office/drawing/2014/main" id="{EE72F04A-A498-B258-2546-6DBC47FA2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2088" y="790575"/>
              <a:ext cx="152400" cy="544513"/>
            </a:xfrm>
            <a:custGeom>
              <a:avLst/>
              <a:gdLst>
                <a:gd name="T0" fmla="*/ 31 w 96"/>
                <a:gd name="T1" fmla="*/ 0 h 343"/>
                <a:gd name="T2" fmla="*/ 31 w 96"/>
                <a:gd name="T3" fmla="*/ 0 h 343"/>
                <a:gd name="T4" fmla="*/ 45 w 96"/>
                <a:gd name="T5" fmla="*/ 7 h 343"/>
                <a:gd name="T6" fmla="*/ 55 w 96"/>
                <a:gd name="T7" fmla="*/ 13 h 343"/>
                <a:gd name="T8" fmla="*/ 61 w 96"/>
                <a:gd name="T9" fmla="*/ 15 h 343"/>
                <a:gd name="T10" fmla="*/ 61 w 96"/>
                <a:gd name="T11" fmla="*/ 15 h 343"/>
                <a:gd name="T12" fmla="*/ 80 w 96"/>
                <a:gd name="T13" fmla="*/ 12 h 343"/>
                <a:gd name="T14" fmla="*/ 96 w 96"/>
                <a:gd name="T15" fmla="*/ 10 h 343"/>
                <a:gd name="T16" fmla="*/ 96 w 96"/>
                <a:gd name="T17" fmla="*/ 10 h 343"/>
                <a:gd name="T18" fmla="*/ 90 w 96"/>
                <a:gd name="T19" fmla="*/ 25 h 343"/>
                <a:gd name="T20" fmla="*/ 85 w 96"/>
                <a:gd name="T21" fmla="*/ 35 h 343"/>
                <a:gd name="T22" fmla="*/ 82 w 96"/>
                <a:gd name="T23" fmla="*/ 39 h 343"/>
                <a:gd name="T24" fmla="*/ 81 w 96"/>
                <a:gd name="T25" fmla="*/ 40 h 343"/>
                <a:gd name="T26" fmla="*/ 81 w 96"/>
                <a:gd name="T27" fmla="*/ 40 h 343"/>
                <a:gd name="T28" fmla="*/ 82 w 96"/>
                <a:gd name="T29" fmla="*/ 97 h 343"/>
                <a:gd name="T30" fmla="*/ 82 w 96"/>
                <a:gd name="T31" fmla="*/ 137 h 343"/>
                <a:gd name="T32" fmla="*/ 81 w 96"/>
                <a:gd name="T33" fmla="*/ 161 h 343"/>
                <a:gd name="T34" fmla="*/ 81 w 96"/>
                <a:gd name="T35" fmla="*/ 161 h 343"/>
                <a:gd name="T36" fmla="*/ 80 w 96"/>
                <a:gd name="T37" fmla="*/ 179 h 343"/>
                <a:gd name="T38" fmla="*/ 80 w 96"/>
                <a:gd name="T39" fmla="*/ 205 h 343"/>
                <a:gd name="T40" fmla="*/ 81 w 96"/>
                <a:gd name="T41" fmla="*/ 242 h 343"/>
                <a:gd name="T42" fmla="*/ 81 w 96"/>
                <a:gd name="T43" fmla="*/ 293 h 343"/>
                <a:gd name="T44" fmla="*/ 41 w 96"/>
                <a:gd name="T45" fmla="*/ 343 h 343"/>
                <a:gd name="T46" fmla="*/ 41 w 96"/>
                <a:gd name="T47" fmla="*/ 343 h 343"/>
                <a:gd name="T48" fmla="*/ 22 w 96"/>
                <a:gd name="T49" fmla="*/ 315 h 343"/>
                <a:gd name="T50" fmla="*/ 8 w 96"/>
                <a:gd name="T51" fmla="*/ 295 h 343"/>
                <a:gd name="T52" fmla="*/ 3 w 96"/>
                <a:gd name="T53" fmla="*/ 290 h 343"/>
                <a:gd name="T54" fmla="*/ 0 w 96"/>
                <a:gd name="T55" fmla="*/ 287 h 343"/>
                <a:gd name="T56" fmla="*/ 0 w 96"/>
                <a:gd name="T57" fmla="*/ 287 h 343"/>
                <a:gd name="T58" fmla="*/ 0 w 96"/>
                <a:gd name="T59" fmla="*/ 282 h 343"/>
                <a:gd name="T60" fmla="*/ 4 w 96"/>
                <a:gd name="T61" fmla="*/ 269 h 343"/>
                <a:gd name="T62" fmla="*/ 16 w 96"/>
                <a:gd name="T63" fmla="*/ 227 h 343"/>
                <a:gd name="T64" fmla="*/ 26 w 96"/>
                <a:gd name="T65" fmla="*/ 184 h 343"/>
                <a:gd name="T66" fmla="*/ 29 w 96"/>
                <a:gd name="T67" fmla="*/ 169 h 343"/>
                <a:gd name="T68" fmla="*/ 31 w 96"/>
                <a:gd name="T69" fmla="*/ 161 h 343"/>
                <a:gd name="T70" fmla="*/ 31 w 96"/>
                <a:gd name="T71" fmla="*/ 161 h 343"/>
                <a:gd name="T72" fmla="*/ 33 w 96"/>
                <a:gd name="T73" fmla="*/ 140 h 343"/>
                <a:gd name="T74" fmla="*/ 41 w 96"/>
                <a:gd name="T75" fmla="*/ 98 h 343"/>
                <a:gd name="T76" fmla="*/ 51 w 96"/>
                <a:gd name="T77" fmla="*/ 40 h 343"/>
                <a:gd name="T78" fmla="*/ 36 w 96"/>
                <a:gd name="T79" fmla="*/ 30 h 343"/>
                <a:gd name="T80" fmla="*/ 31 w 96"/>
                <a:gd name="T81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" h="343">
                  <a:moveTo>
                    <a:pt x="31" y="0"/>
                  </a:moveTo>
                  <a:lnTo>
                    <a:pt x="31" y="0"/>
                  </a:lnTo>
                  <a:lnTo>
                    <a:pt x="45" y="7"/>
                  </a:lnTo>
                  <a:lnTo>
                    <a:pt x="55" y="13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80" y="12"/>
                  </a:lnTo>
                  <a:lnTo>
                    <a:pt x="96" y="10"/>
                  </a:lnTo>
                  <a:lnTo>
                    <a:pt x="96" y="10"/>
                  </a:lnTo>
                  <a:lnTo>
                    <a:pt x="90" y="25"/>
                  </a:lnTo>
                  <a:lnTo>
                    <a:pt x="85" y="35"/>
                  </a:lnTo>
                  <a:lnTo>
                    <a:pt x="82" y="39"/>
                  </a:lnTo>
                  <a:lnTo>
                    <a:pt x="81" y="40"/>
                  </a:lnTo>
                  <a:lnTo>
                    <a:pt x="81" y="40"/>
                  </a:lnTo>
                  <a:lnTo>
                    <a:pt x="82" y="97"/>
                  </a:lnTo>
                  <a:lnTo>
                    <a:pt x="82" y="137"/>
                  </a:lnTo>
                  <a:lnTo>
                    <a:pt x="81" y="161"/>
                  </a:lnTo>
                  <a:lnTo>
                    <a:pt x="81" y="161"/>
                  </a:lnTo>
                  <a:lnTo>
                    <a:pt x="80" y="179"/>
                  </a:lnTo>
                  <a:lnTo>
                    <a:pt x="80" y="205"/>
                  </a:lnTo>
                  <a:lnTo>
                    <a:pt x="81" y="242"/>
                  </a:lnTo>
                  <a:lnTo>
                    <a:pt x="81" y="293"/>
                  </a:lnTo>
                  <a:lnTo>
                    <a:pt x="41" y="343"/>
                  </a:lnTo>
                  <a:lnTo>
                    <a:pt x="41" y="343"/>
                  </a:lnTo>
                  <a:lnTo>
                    <a:pt x="22" y="315"/>
                  </a:lnTo>
                  <a:lnTo>
                    <a:pt x="8" y="295"/>
                  </a:lnTo>
                  <a:lnTo>
                    <a:pt x="3" y="290"/>
                  </a:lnTo>
                  <a:lnTo>
                    <a:pt x="0" y="287"/>
                  </a:lnTo>
                  <a:lnTo>
                    <a:pt x="0" y="287"/>
                  </a:lnTo>
                  <a:lnTo>
                    <a:pt x="0" y="282"/>
                  </a:lnTo>
                  <a:lnTo>
                    <a:pt x="4" y="269"/>
                  </a:lnTo>
                  <a:lnTo>
                    <a:pt x="16" y="227"/>
                  </a:lnTo>
                  <a:lnTo>
                    <a:pt x="26" y="184"/>
                  </a:lnTo>
                  <a:lnTo>
                    <a:pt x="29" y="169"/>
                  </a:lnTo>
                  <a:lnTo>
                    <a:pt x="31" y="161"/>
                  </a:lnTo>
                  <a:lnTo>
                    <a:pt x="31" y="161"/>
                  </a:lnTo>
                  <a:lnTo>
                    <a:pt x="33" y="140"/>
                  </a:lnTo>
                  <a:lnTo>
                    <a:pt x="41" y="98"/>
                  </a:lnTo>
                  <a:lnTo>
                    <a:pt x="51" y="40"/>
                  </a:lnTo>
                  <a:lnTo>
                    <a:pt x="36" y="3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D68C97E-E0CF-D379-BB36-7366190C0AFC}"/>
              </a:ext>
            </a:extLst>
          </p:cNvPr>
          <p:cNvGrpSpPr/>
          <p:nvPr/>
        </p:nvGrpSpPr>
        <p:grpSpPr>
          <a:xfrm>
            <a:off x="1124728" y="921259"/>
            <a:ext cx="1562100" cy="2563813"/>
            <a:chOff x="1124728" y="921259"/>
            <a:chExt cx="1562100" cy="2563813"/>
          </a:xfrm>
        </p:grpSpPr>
        <p:sp>
          <p:nvSpPr>
            <p:cNvPr id="13" name="Freeform 23">
              <a:extLst>
                <a:ext uri="{FF2B5EF4-FFF2-40B4-BE49-F238E27FC236}">
                  <a16:creationId xmlns:a16="http://schemas.microsoft.com/office/drawing/2014/main" id="{30582C18-7AAB-38E1-6A56-9339DCAA2F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4728" y="921259"/>
              <a:ext cx="1562100" cy="2563813"/>
            </a:xfrm>
            <a:custGeom>
              <a:avLst/>
              <a:gdLst>
                <a:gd name="T0" fmla="*/ 611 w 984"/>
                <a:gd name="T1" fmla="*/ 91 h 1615"/>
                <a:gd name="T2" fmla="*/ 535 w 984"/>
                <a:gd name="T3" fmla="*/ 13 h 1615"/>
                <a:gd name="T4" fmla="*/ 449 w 984"/>
                <a:gd name="T5" fmla="*/ 10 h 1615"/>
                <a:gd name="T6" fmla="*/ 392 w 984"/>
                <a:gd name="T7" fmla="*/ 50 h 1615"/>
                <a:gd name="T8" fmla="*/ 384 w 984"/>
                <a:gd name="T9" fmla="*/ 136 h 1615"/>
                <a:gd name="T10" fmla="*/ 394 w 984"/>
                <a:gd name="T11" fmla="*/ 167 h 1615"/>
                <a:gd name="T12" fmla="*/ 414 w 984"/>
                <a:gd name="T13" fmla="*/ 186 h 1615"/>
                <a:gd name="T14" fmla="*/ 444 w 984"/>
                <a:gd name="T15" fmla="*/ 246 h 1615"/>
                <a:gd name="T16" fmla="*/ 462 w 984"/>
                <a:gd name="T17" fmla="*/ 337 h 1615"/>
                <a:gd name="T18" fmla="*/ 408 w 984"/>
                <a:gd name="T19" fmla="*/ 449 h 1615"/>
                <a:gd name="T20" fmla="*/ 345 w 984"/>
                <a:gd name="T21" fmla="*/ 550 h 1615"/>
                <a:gd name="T22" fmla="*/ 167 w 984"/>
                <a:gd name="T23" fmla="*/ 545 h 1615"/>
                <a:gd name="T24" fmla="*/ 139 w 984"/>
                <a:gd name="T25" fmla="*/ 518 h 1615"/>
                <a:gd name="T26" fmla="*/ 92 w 984"/>
                <a:gd name="T27" fmla="*/ 510 h 1615"/>
                <a:gd name="T28" fmla="*/ 107 w 984"/>
                <a:gd name="T29" fmla="*/ 528 h 1615"/>
                <a:gd name="T30" fmla="*/ 112 w 984"/>
                <a:gd name="T31" fmla="*/ 535 h 1615"/>
                <a:gd name="T32" fmla="*/ 36 w 984"/>
                <a:gd name="T33" fmla="*/ 530 h 1615"/>
                <a:gd name="T34" fmla="*/ 18 w 984"/>
                <a:gd name="T35" fmla="*/ 532 h 1615"/>
                <a:gd name="T36" fmla="*/ 0 w 984"/>
                <a:gd name="T37" fmla="*/ 537 h 1615"/>
                <a:gd name="T38" fmla="*/ 6 w 984"/>
                <a:gd name="T39" fmla="*/ 557 h 1615"/>
                <a:gd name="T40" fmla="*/ 41 w 984"/>
                <a:gd name="T41" fmla="*/ 571 h 1615"/>
                <a:gd name="T42" fmla="*/ 109 w 984"/>
                <a:gd name="T43" fmla="*/ 587 h 1615"/>
                <a:gd name="T44" fmla="*/ 369 w 984"/>
                <a:gd name="T45" fmla="*/ 626 h 1615"/>
                <a:gd name="T46" fmla="*/ 468 w 984"/>
                <a:gd name="T47" fmla="*/ 824 h 1615"/>
                <a:gd name="T48" fmla="*/ 470 w 984"/>
                <a:gd name="T49" fmla="*/ 902 h 1615"/>
                <a:gd name="T50" fmla="*/ 480 w 984"/>
                <a:gd name="T51" fmla="*/ 1101 h 1615"/>
                <a:gd name="T52" fmla="*/ 576 w 984"/>
                <a:gd name="T53" fmla="*/ 1258 h 1615"/>
                <a:gd name="T54" fmla="*/ 661 w 984"/>
                <a:gd name="T55" fmla="*/ 1424 h 1615"/>
                <a:gd name="T56" fmla="*/ 656 w 984"/>
                <a:gd name="T57" fmla="*/ 1445 h 1615"/>
                <a:gd name="T58" fmla="*/ 621 w 984"/>
                <a:gd name="T59" fmla="*/ 1510 h 1615"/>
                <a:gd name="T60" fmla="*/ 559 w 984"/>
                <a:gd name="T61" fmla="*/ 1553 h 1615"/>
                <a:gd name="T62" fmla="*/ 563 w 984"/>
                <a:gd name="T63" fmla="*/ 1588 h 1615"/>
                <a:gd name="T64" fmla="*/ 666 w 984"/>
                <a:gd name="T65" fmla="*/ 1586 h 1615"/>
                <a:gd name="T66" fmla="*/ 690 w 984"/>
                <a:gd name="T67" fmla="*/ 1614 h 1615"/>
                <a:gd name="T68" fmla="*/ 791 w 984"/>
                <a:gd name="T69" fmla="*/ 1597 h 1615"/>
                <a:gd name="T70" fmla="*/ 823 w 984"/>
                <a:gd name="T71" fmla="*/ 1551 h 1615"/>
                <a:gd name="T72" fmla="*/ 812 w 984"/>
                <a:gd name="T73" fmla="*/ 1495 h 1615"/>
                <a:gd name="T74" fmla="*/ 809 w 984"/>
                <a:gd name="T75" fmla="*/ 1447 h 1615"/>
                <a:gd name="T76" fmla="*/ 802 w 984"/>
                <a:gd name="T77" fmla="*/ 1374 h 1615"/>
                <a:gd name="T78" fmla="*/ 792 w 984"/>
                <a:gd name="T79" fmla="*/ 1217 h 1615"/>
                <a:gd name="T80" fmla="*/ 810 w 984"/>
                <a:gd name="T81" fmla="*/ 1115 h 1615"/>
                <a:gd name="T82" fmla="*/ 777 w 984"/>
                <a:gd name="T83" fmla="*/ 909 h 1615"/>
                <a:gd name="T84" fmla="*/ 823 w 984"/>
                <a:gd name="T85" fmla="*/ 859 h 1615"/>
                <a:gd name="T86" fmla="*/ 830 w 984"/>
                <a:gd name="T87" fmla="*/ 611 h 1615"/>
                <a:gd name="T88" fmla="*/ 843 w 984"/>
                <a:gd name="T89" fmla="*/ 596 h 1615"/>
                <a:gd name="T90" fmla="*/ 848 w 984"/>
                <a:gd name="T91" fmla="*/ 587 h 1615"/>
                <a:gd name="T92" fmla="*/ 828 w 984"/>
                <a:gd name="T93" fmla="*/ 561 h 1615"/>
                <a:gd name="T94" fmla="*/ 873 w 984"/>
                <a:gd name="T95" fmla="*/ 515 h 1615"/>
                <a:gd name="T96" fmla="*/ 954 w 984"/>
                <a:gd name="T97" fmla="*/ 391 h 1615"/>
                <a:gd name="T98" fmla="*/ 976 w 984"/>
                <a:gd name="T99" fmla="*/ 240 h 1615"/>
                <a:gd name="T100" fmla="*/ 869 w 984"/>
                <a:gd name="T101" fmla="*/ 192 h 1615"/>
                <a:gd name="T102" fmla="*/ 767 w 984"/>
                <a:gd name="T103" fmla="*/ 150 h 1615"/>
                <a:gd name="T104" fmla="*/ 717 w 984"/>
                <a:gd name="T105" fmla="*/ 141 h 1615"/>
                <a:gd name="T106" fmla="*/ 646 w 984"/>
                <a:gd name="T107" fmla="*/ 186 h 1615"/>
                <a:gd name="T108" fmla="*/ 665 w 984"/>
                <a:gd name="T109" fmla="*/ 1167 h 1615"/>
                <a:gd name="T110" fmla="*/ 723 w 984"/>
                <a:gd name="T111" fmla="*/ 1288 h 1615"/>
                <a:gd name="T112" fmla="*/ 727 w 984"/>
                <a:gd name="T113" fmla="*/ 1414 h 1615"/>
                <a:gd name="T114" fmla="*/ 673 w 984"/>
                <a:gd name="T115" fmla="*/ 1220 h 1615"/>
                <a:gd name="T116" fmla="*/ 818 w 984"/>
                <a:gd name="T117" fmla="*/ 293 h 1615"/>
                <a:gd name="T118" fmla="*/ 818 w 984"/>
                <a:gd name="T119" fmla="*/ 480 h 1615"/>
                <a:gd name="T120" fmla="*/ 814 w 984"/>
                <a:gd name="T121" fmla="*/ 317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84" h="1615">
                  <a:moveTo>
                    <a:pt x="641" y="182"/>
                  </a:moveTo>
                  <a:lnTo>
                    <a:pt x="641" y="182"/>
                  </a:lnTo>
                  <a:lnTo>
                    <a:pt x="637" y="165"/>
                  </a:lnTo>
                  <a:lnTo>
                    <a:pt x="631" y="141"/>
                  </a:lnTo>
                  <a:lnTo>
                    <a:pt x="622" y="114"/>
                  </a:lnTo>
                  <a:lnTo>
                    <a:pt x="617" y="101"/>
                  </a:lnTo>
                  <a:lnTo>
                    <a:pt x="611" y="91"/>
                  </a:lnTo>
                  <a:lnTo>
                    <a:pt x="611" y="91"/>
                  </a:lnTo>
                  <a:lnTo>
                    <a:pt x="598" y="71"/>
                  </a:lnTo>
                  <a:lnTo>
                    <a:pt x="587" y="50"/>
                  </a:lnTo>
                  <a:lnTo>
                    <a:pt x="579" y="40"/>
                  </a:lnTo>
                  <a:lnTo>
                    <a:pt x="572" y="33"/>
                  </a:lnTo>
                  <a:lnTo>
                    <a:pt x="564" y="25"/>
                  </a:lnTo>
                  <a:lnTo>
                    <a:pt x="555" y="20"/>
                  </a:lnTo>
                  <a:lnTo>
                    <a:pt x="555" y="20"/>
                  </a:lnTo>
                  <a:lnTo>
                    <a:pt x="535" y="13"/>
                  </a:lnTo>
                  <a:lnTo>
                    <a:pt x="516" y="6"/>
                  </a:lnTo>
                  <a:lnTo>
                    <a:pt x="499" y="2"/>
                  </a:lnTo>
                  <a:lnTo>
                    <a:pt x="485" y="0"/>
                  </a:lnTo>
                  <a:lnTo>
                    <a:pt x="485" y="0"/>
                  </a:lnTo>
                  <a:lnTo>
                    <a:pt x="480" y="0"/>
                  </a:lnTo>
                  <a:lnTo>
                    <a:pt x="473" y="1"/>
                  </a:lnTo>
                  <a:lnTo>
                    <a:pt x="462" y="5"/>
                  </a:lnTo>
                  <a:lnTo>
                    <a:pt x="449" y="10"/>
                  </a:lnTo>
                  <a:lnTo>
                    <a:pt x="449" y="10"/>
                  </a:lnTo>
                  <a:lnTo>
                    <a:pt x="433" y="16"/>
                  </a:lnTo>
                  <a:lnTo>
                    <a:pt x="418" y="23"/>
                  </a:lnTo>
                  <a:lnTo>
                    <a:pt x="404" y="30"/>
                  </a:lnTo>
                  <a:lnTo>
                    <a:pt x="404" y="30"/>
                  </a:lnTo>
                  <a:lnTo>
                    <a:pt x="399" y="35"/>
                  </a:lnTo>
                  <a:lnTo>
                    <a:pt x="395" y="42"/>
                  </a:lnTo>
                  <a:lnTo>
                    <a:pt x="392" y="50"/>
                  </a:lnTo>
                  <a:lnTo>
                    <a:pt x="389" y="59"/>
                  </a:lnTo>
                  <a:lnTo>
                    <a:pt x="386" y="77"/>
                  </a:lnTo>
                  <a:lnTo>
                    <a:pt x="384" y="91"/>
                  </a:lnTo>
                  <a:lnTo>
                    <a:pt x="384" y="91"/>
                  </a:lnTo>
                  <a:lnTo>
                    <a:pt x="383" y="101"/>
                  </a:lnTo>
                  <a:lnTo>
                    <a:pt x="384" y="112"/>
                  </a:lnTo>
                  <a:lnTo>
                    <a:pt x="385" y="125"/>
                  </a:lnTo>
                  <a:lnTo>
                    <a:pt x="384" y="136"/>
                  </a:lnTo>
                  <a:lnTo>
                    <a:pt x="384" y="136"/>
                  </a:lnTo>
                  <a:lnTo>
                    <a:pt x="383" y="146"/>
                  </a:lnTo>
                  <a:lnTo>
                    <a:pt x="383" y="151"/>
                  </a:lnTo>
                  <a:lnTo>
                    <a:pt x="384" y="156"/>
                  </a:lnTo>
                  <a:lnTo>
                    <a:pt x="394" y="141"/>
                  </a:lnTo>
                  <a:lnTo>
                    <a:pt x="394" y="141"/>
                  </a:lnTo>
                  <a:lnTo>
                    <a:pt x="394" y="149"/>
                  </a:lnTo>
                  <a:lnTo>
                    <a:pt x="394" y="167"/>
                  </a:lnTo>
                  <a:lnTo>
                    <a:pt x="394" y="167"/>
                  </a:lnTo>
                  <a:lnTo>
                    <a:pt x="394" y="172"/>
                  </a:lnTo>
                  <a:lnTo>
                    <a:pt x="395" y="177"/>
                  </a:lnTo>
                  <a:lnTo>
                    <a:pt x="399" y="187"/>
                  </a:lnTo>
                  <a:lnTo>
                    <a:pt x="404" y="197"/>
                  </a:lnTo>
                  <a:lnTo>
                    <a:pt x="414" y="182"/>
                  </a:lnTo>
                  <a:lnTo>
                    <a:pt x="414" y="182"/>
                  </a:lnTo>
                  <a:lnTo>
                    <a:pt x="414" y="186"/>
                  </a:lnTo>
                  <a:lnTo>
                    <a:pt x="414" y="194"/>
                  </a:lnTo>
                  <a:lnTo>
                    <a:pt x="418" y="207"/>
                  </a:lnTo>
                  <a:lnTo>
                    <a:pt x="421" y="215"/>
                  </a:lnTo>
                  <a:lnTo>
                    <a:pt x="424" y="222"/>
                  </a:lnTo>
                  <a:lnTo>
                    <a:pt x="424" y="222"/>
                  </a:lnTo>
                  <a:lnTo>
                    <a:pt x="429" y="230"/>
                  </a:lnTo>
                  <a:lnTo>
                    <a:pt x="434" y="236"/>
                  </a:lnTo>
                  <a:lnTo>
                    <a:pt x="444" y="246"/>
                  </a:lnTo>
                  <a:lnTo>
                    <a:pt x="449" y="252"/>
                  </a:lnTo>
                  <a:lnTo>
                    <a:pt x="453" y="259"/>
                  </a:lnTo>
                  <a:lnTo>
                    <a:pt x="457" y="268"/>
                  </a:lnTo>
                  <a:lnTo>
                    <a:pt x="460" y="278"/>
                  </a:lnTo>
                  <a:lnTo>
                    <a:pt x="460" y="278"/>
                  </a:lnTo>
                  <a:lnTo>
                    <a:pt x="461" y="290"/>
                  </a:lnTo>
                  <a:lnTo>
                    <a:pt x="462" y="305"/>
                  </a:lnTo>
                  <a:lnTo>
                    <a:pt x="462" y="337"/>
                  </a:lnTo>
                  <a:lnTo>
                    <a:pt x="461" y="362"/>
                  </a:lnTo>
                  <a:lnTo>
                    <a:pt x="460" y="374"/>
                  </a:lnTo>
                  <a:lnTo>
                    <a:pt x="460" y="374"/>
                  </a:lnTo>
                  <a:lnTo>
                    <a:pt x="434" y="405"/>
                  </a:lnTo>
                  <a:lnTo>
                    <a:pt x="418" y="428"/>
                  </a:lnTo>
                  <a:lnTo>
                    <a:pt x="409" y="439"/>
                  </a:lnTo>
                  <a:lnTo>
                    <a:pt x="409" y="439"/>
                  </a:lnTo>
                  <a:lnTo>
                    <a:pt x="408" y="449"/>
                  </a:lnTo>
                  <a:lnTo>
                    <a:pt x="407" y="457"/>
                  </a:lnTo>
                  <a:lnTo>
                    <a:pt x="404" y="465"/>
                  </a:lnTo>
                  <a:lnTo>
                    <a:pt x="404" y="465"/>
                  </a:lnTo>
                  <a:lnTo>
                    <a:pt x="374" y="540"/>
                  </a:lnTo>
                  <a:lnTo>
                    <a:pt x="374" y="540"/>
                  </a:lnTo>
                  <a:lnTo>
                    <a:pt x="359" y="547"/>
                  </a:lnTo>
                  <a:lnTo>
                    <a:pt x="349" y="550"/>
                  </a:lnTo>
                  <a:lnTo>
                    <a:pt x="345" y="550"/>
                  </a:lnTo>
                  <a:lnTo>
                    <a:pt x="344" y="550"/>
                  </a:lnTo>
                  <a:lnTo>
                    <a:pt x="344" y="550"/>
                  </a:lnTo>
                  <a:lnTo>
                    <a:pt x="337" y="549"/>
                  </a:lnTo>
                  <a:lnTo>
                    <a:pt x="322" y="549"/>
                  </a:lnTo>
                  <a:lnTo>
                    <a:pt x="278" y="549"/>
                  </a:lnTo>
                  <a:lnTo>
                    <a:pt x="213" y="550"/>
                  </a:lnTo>
                  <a:lnTo>
                    <a:pt x="207" y="561"/>
                  </a:lnTo>
                  <a:lnTo>
                    <a:pt x="167" y="545"/>
                  </a:lnTo>
                  <a:lnTo>
                    <a:pt x="167" y="545"/>
                  </a:lnTo>
                  <a:lnTo>
                    <a:pt x="147" y="530"/>
                  </a:lnTo>
                  <a:lnTo>
                    <a:pt x="147" y="530"/>
                  </a:lnTo>
                  <a:lnTo>
                    <a:pt x="144" y="528"/>
                  </a:lnTo>
                  <a:lnTo>
                    <a:pt x="143" y="525"/>
                  </a:lnTo>
                  <a:lnTo>
                    <a:pt x="142" y="521"/>
                  </a:lnTo>
                  <a:lnTo>
                    <a:pt x="142" y="519"/>
                  </a:lnTo>
                  <a:lnTo>
                    <a:pt x="139" y="518"/>
                  </a:lnTo>
                  <a:lnTo>
                    <a:pt x="127" y="515"/>
                  </a:lnTo>
                  <a:lnTo>
                    <a:pt x="127" y="515"/>
                  </a:lnTo>
                  <a:lnTo>
                    <a:pt x="110" y="511"/>
                  </a:lnTo>
                  <a:lnTo>
                    <a:pt x="100" y="509"/>
                  </a:lnTo>
                  <a:lnTo>
                    <a:pt x="94" y="508"/>
                  </a:lnTo>
                  <a:lnTo>
                    <a:pt x="93" y="509"/>
                  </a:lnTo>
                  <a:lnTo>
                    <a:pt x="92" y="510"/>
                  </a:lnTo>
                  <a:lnTo>
                    <a:pt x="92" y="510"/>
                  </a:lnTo>
                  <a:lnTo>
                    <a:pt x="92" y="513"/>
                  </a:lnTo>
                  <a:lnTo>
                    <a:pt x="92" y="515"/>
                  </a:lnTo>
                  <a:lnTo>
                    <a:pt x="95" y="519"/>
                  </a:lnTo>
                  <a:lnTo>
                    <a:pt x="99" y="523"/>
                  </a:lnTo>
                  <a:lnTo>
                    <a:pt x="102" y="525"/>
                  </a:lnTo>
                  <a:lnTo>
                    <a:pt x="102" y="525"/>
                  </a:lnTo>
                  <a:lnTo>
                    <a:pt x="104" y="526"/>
                  </a:lnTo>
                  <a:lnTo>
                    <a:pt x="107" y="528"/>
                  </a:lnTo>
                  <a:lnTo>
                    <a:pt x="110" y="529"/>
                  </a:lnTo>
                  <a:lnTo>
                    <a:pt x="112" y="530"/>
                  </a:lnTo>
                  <a:lnTo>
                    <a:pt x="112" y="530"/>
                  </a:lnTo>
                  <a:lnTo>
                    <a:pt x="113" y="532"/>
                  </a:lnTo>
                  <a:lnTo>
                    <a:pt x="117" y="533"/>
                  </a:lnTo>
                  <a:lnTo>
                    <a:pt x="117" y="534"/>
                  </a:lnTo>
                  <a:lnTo>
                    <a:pt x="117" y="535"/>
                  </a:lnTo>
                  <a:lnTo>
                    <a:pt x="112" y="535"/>
                  </a:lnTo>
                  <a:lnTo>
                    <a:pt x="112" y="535"/>
                  </a:lnTo>
                  <a:lnTo>
                    <a:pt x="89" y="537"/>
                  </a:lnTo>
                  <a:lnTo>
                    <a:pt x="78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47" y="533"/>
                  </a:lnTo>
                  <a:lnTo>
                    <a:pt x="40" y="532"/>
                  </a:lnTo>
                  <a:lnTo>
                    <a:pt x="36" y="530"/>
                  </a:lnTo>
                  <a:lnTo>
                    <a:pt x="36" y="530"/>
                  </a:lnTo>
                  <a:lnTo>
                    <a:pt x="31" y="528"/>
                  </a:lnTo>
                  <a:lnTo>
                    <a:pt x="25" y="525"/>
                  </a:lnTo>
                  <a:lnTo>
                    <a:pt x="18" y="524"/>
                  </a:lnTo>
                  <a:lnTo>
                    <a:pt x="16" y="524"/>
                  </a:lnTo>
                  <a:lnTo>
                    <a:pt x="16" y="525"/>
                  </a:lnTo>
                  <a:lnTo>
                    <a:pt x="16" y="525"/>
                  </a:lnTo>
                  <a:lnTo>
                    <a:pt x="18" y="532"/>
                  </a:lnTo>
                  <a:lnTo>
                    <a:pt x="21" y="535"/>
                  </a:lnTo>
                  <a:lnTo>
                    <a:pt x="21" y="535"/>
                  </a:lnTo>
                  <a:lnTo>
                    <a:pt x="12" y="534"/>
                  </a:lnTo>
                  <a:lnTo>
                    <a:pt x="6" y="534"/>
                  </a:lnTo>
                  <a:lnTo>
                    <a:pt x="3" y="534"/>
                  </a:lnTo>
                  <a:lnTo>
                    <a:pt x="1" y="535"/>
                  </a:lnTo>
                  <a:lnTo>
                    <a:pt x="1" y="535"/>
                  </a:lnTo>
                  <a:lnTo>
                    <a:pt x="0" y="537"/>
                  </a:lnTo>
                  <a:lnTo>
                    <a:pt x="1" y="539"/>
                  </a:lnTo>
                  <a:lnTo>
                    <a:pt x="5" y="543"/>
                  </a:lnTo>
                  <a:lnTo>
                    <a:pt x="8" y="547"/>
                  </a:lnTo>
                  <a:lnTo>
                    <a:pt x="11" y="550"/>
                  </a:lnTo>
                  <a:lnTo>
                    <a:pt x="11" y="550"/>
                  </a:lnTo>
                  <a:lnTo>
                    <a:pt x="10" y="553"/>
                  </a:lnTo>
                  <a:lnTo>
                    <a:pt x="8" y="554"/>
                  </a:lnTo>
                  <a:lnTo>
                    <a:pt x="6" y="557"/>
                  </a:lnTo>
                  <a:lnTo>
                    <a:pt x="6" y="561"/>
                  </a:lnTo>
                  <a:lnTo>
                    <a:pt x="6" y="561"/>
                  </a:lnTo>
                  <a:lnTo>
                    <a:pt x="7" y="562"/>
                  </a:lnTo>
                  <a:lnTo>
                    <a:pt x="11" y="564"/>
                  </a:lnTo>
                  <a:lnTo>
                    <a:pt x="20" y="566"/>
                  </a:lnTo>
                  <a:lnTo>
                    <a:pt x="31" y="567"/>
                  </a:lnTo>
                  <a:lnTo>
                    <a:pt x="36" y="569"/>
                  </a:lnTo>
                  <a:lnTo>
                    <a:pt x="41" y="571"/>
                  </a:lnTo>
                  <a:lnTo>
                    <a:pt x="41" y="571"/>
                  </a:lnTo>
                  <a:lnTo>
                    <a:pt x="50" y="574"/>
                  </a:lnTo>
                  <a:lnTo>
                    <a:pt x="59" y="576"/>
                  </a:lnTo>
                  <a:lnTo>
                    <a:pt x="69" y="578"/>
                  </a:lnTo>
                  <a:lnTo>
                    <a:pt x="81" y="581"/>
                  </a:lnTo>
                  <a:lnTo>
                    <a:pt x="81" y="581"/>
                  </a:lnTo>
                  <a:lnTo>
                    <a:pt x="95" y="585"/>
                  </a:lnTo>
                  <a:lnTo>
                    <a:pt x="109" y="587"/>
                  </a:lnTo>
                  <a:lnTo>
                    <a:pt x="132" y="591"/>
                  </a:lnTo>
                  <a:lnTo>
                    <a:pt x="202" y="606"/>
                  </a:lnTo>
                  <a:lnTo>
                    <a:pt x="207" y="626"/>
                  </a:lnTo>
                  <a:lnTo>
                    <a:pt x="207" y="626"/>
                  </a:lnTo>
                  <a:lnTo>
                    <a:pt x="281" y="625"/>
                  </a:lnTo>
                  <a:lnTo>
                    <a:pt x="335" y="625"/>
                  </a:lnTo>
                  <a:lnTo>
                    <a:pt x="369" y="626"/>
                  </a:lnTo>
                  <a:lnTo>
                    <a:pt x="369" y="626"/>
                  </a:lnTo>
                  <a:lnTo>
                    <a:pt x="383" y="627"/>
                  </a:lnTo>
                  <a:lnTo>
                    <a:pt x="394" y="627"/>
                  </a:lnTo>
                  <a:lnTo>
                    <a:pt x="404" y="626"/>
                  </a:lnTo>
                  <a:lnTo>
                    <a:pt x="495" y="495"/>
                  </a:lnTo>
                  <a:lnTo>
                    <a:pt x="540" y="586"/>
                  </a:lnTo>
                  <a:lnTo>
                    <a:pt x="540" y="586"/>
                  </a:lnTo>
                  <a:lnTo>
                    <a:pt x="497" y="727"/>
                  </a:lnTo>
                  <a:lnTo>
                    <a:pt x="468" y="824"/>
                  </a:lnTo>
                  <a:lnTo>
                    <a:pt x="455" y="869"/>
                  </a:lnTo>
                  <a:lnTo>
                    <a:pt x="455" y="869"/>
                  </a:lnTo>
                  <a:lnTo>
                    <a:pt x="456" y="872"/>
                  </a:lnTo>
                  <a:lnTo>
                    <a:pt x="462" y="881"/>
                  </a:lnTo>
                  <a:lnTo>
                    <a:pt x="467" y="891"/>
                  </a:lnTo>
                  <a:lnTo>
                    <a:pt x="470" y="899"/>
                  </a:lnTo>
                  <a:lnTo>
                    <a:pt x="470" y="899"/>
                  </a:lnTo>
                  <a:lnTo>
                    <a:pt x="470" y="902"/>
                  </a:lnTo>
                  <a:lnTo>
                    <a:pt x="471" y="903"/>
                  </a:lnTo>
                  <a:lnTo>
                    <a:pt x="475" y="907"/>
                  </a:lnTo>
                  <a:lnTo>
                    <a:pt x="480" y="909"/>
                  </a:lnTo>
                  <a:lnTo>
                    <a:pt x="500" y="914"/>
                  </a:lnTo>
                  <a:lnTo>
                    <a:pt x="500" y="914"/>
                  </a:lnTo>
                  <a:lnTo>
                    <a:pt x="490" y="1008"/>
                  </a:lnTo>
                  <a:lnTo>
                    <a:pt x="480" y="1101"/>
                  </a:lnTo>
                  <a:lnTo>
                    <a:pt x="480" y="1101"/>
                  </a:lnTo>
                  <a:lnTo>
                    <a:pt x="480" y="1126"/>
                  </a:lnTo>
                  <a:lnTo>
                    <a:pt x="480" y="1152"/>
                  </a:lnTo>
                  <a:lnTo>
                    <a:pt x="548" y="1165"/>
                  </a:lnTo>
                  <a:lnTo>
                    <a:pt x="548" y="1165"/>
                  </a:lnTo>
                  <a:lnTo>
                    <a:pt x="562" y="1215"/>
                  </a:lnTo>
                  <a:lnTo>
                    <a:pt x="569" y="1239"/>
                  </a:lnTo>
                  <a:lnTo>
                    <a:pt x="576" y="1258"/>
                  </a:lnTo>
                  <a:lnTo>
                    <a:pt x="576" y="1258"/>
                  </a:lnTo>
                  <a:lnTo>
                    <a:pt x="582" y="1272"/>
                  </a:lnTo>
                  <a:lnTo>
                    <a:pt x="589" y="1287"/>
                  </a:lnTo>
                  <a:lnTo>
                    <a:pt x="610" y="1317"/>
                  </a:lnTo>
                  <a:lnTo>
                    <a:pt x="636" y="1359"/>
                  </a:lnTo>
                  <a:lnTo>
                    <a:pt x="636" y="1359"/>
                  </a:lnTo>
                  <a:lnTo>
                    <a:pt x="642" y="1371"/>
                  </a:lnTo>
                  <a:lnTo>
                    <a:pt x="650" y="1393"/>
                  </a:lnTo>
                  <a:lnTo>
                    <a:pt x="661" y="1424"/>
                  </a:lnTo>
                  <a:lnTo>
                    <a:pt x="661" y="1424"/>
                  </a:lnTo>
                  <a:lnTo>
                    <a:pt x="664" y="1436"/>
                  </a:lnTo>
                  <a:lnTo>
                    <a:pt x="666" y="1445"/>
                  </a:lnTo>
                  <a:lnTo>
                    <a:pt x="666" y="1445"/>
                  </a:lnTo>
                  <a:lnTo>
                    <a:pt x="661" y="1442"/>
                  </a:lnTo>
                  <a:lnTo>
                    <a:pt x="657" y="1442"/>
                  </a:lnTo>
                  <a:lnTo>
                    <a:pt x="656" y="1443"/>
                  </a:lnTo>
                  <a:lnTo>
                    <a:pt x="656" y="1445"/>
                  </a:lnTo>
                  <a:lnTo>
                    <a:pt x="656" y="1445"/>
                  </a:lnTo>
                  <a:lnTo>
                    <a:pt x="656" y="1451"/>
                  </a:lnTo>
                  <a:lnTo>
                    <a:pt x="654" y="1461"/>
                  </a:lnTo>
                  <a:lnTo>
                    <a:pt x="651" y="1475"/>
                  </a:lnTo>
                  <a:lnTo>
                    <a:pt x="651" y="1475"/>
                  </a:lnTo>
                  <a:lnTo>
                    <a:pt x="641" y="1489"/>
                  </a:lnTo>
                  <a:lnTo>
                    <a:pt x="632" y="1500"/>
                  </a:lnTo>
                  <a:lnTo>
                    <a:pt x="621" y="1510"/>
                  </a:lnTo>
                  <a:lnTo>
                    <a:pt x="621" y="1510"/>
                  </a:lnTo>
                  <a:lnTo>
                    <a:pt x="608" y="1519"/>
                  </a:lnTo>
                  <a:lnTo>
                    <a:pt x="593" y="1528"/>
                  </a:lnTo>
                  <a:lnTo>
                    <a:pt x="579" y="1535"/>
                  </a:lnTo>
                  <a:lnTo>
                    <a:pt x="570" y="1540"/>
                  </a:lnTo>
                  <a:lnTo>
                    <a:pt x="570" y="1540"/>
                  </a:lnTo>
                  <a:lnTo>
                    <a:pt x="565" y="1546"/>
                  </a:lnTo>
                  <a:lnTo>
                    <a:pt x="559" y="1553"/>
                  </a:lnTo>
                  <a:lnTo>
                    <a:pt x="557" y="1558"/>
                  </a:lnTo>
                  <a:lnTo>
                    <a:pt x="555" y="1563"/>
                  </a:lnTo>
                  <a:lnTo>
                    <a:pt x="555" y="1570"/>
                  </a:lnTo>
                  <a:lnTo>
                    <a:pt x="555" y="1576"/>
                  </a:lnTo>
                  <a:lnTo>
                    <a:pt x="555" y="1576"/>
                  </a:lnTo>
                  <a:lnTo>
                    <a:pt x="557" y="1582"/>
                  </a:lnTo>
                  <a:lnTo>
                    <a:pt x="559" y="1586"/>
                  </a:lnTo>
                  <a:lnTo>
                    <a:pt x="563" y="1588"/>
                  </a:lnTo>
                  <a:lnTo>
                    <a:pt x="567" y="1590"/>
                  </a:lnTo>
                  <a:lnTo>
                    <a:pt x="577" y="1591"/>
                  </a:lnTo>
                  <a:lnTo>
                    <a:pt x="591" y="1591"/>
                  </a:lnTo>
                  <a:lnTo>
                    <a:pt x="591" y="1591"/>
                  </a:lnTo>
                  <a:lnTo>
                    <a:pt x="611" y="1591"/>
                  </a:lnTo>
                  <a:lnTo>
                    <a:pt x="636" y="1588"/>
                  </a:lnTo>
                  <a:lnTo>
                    <a:pt x="666" y="1586"/>
                  </a:lnTo>
                  <a:lnTo>
                    <a:pt x="666" y="1586"/>
                  </a:lnTo>
                  <a:lnTo>
                    <a:pt x="665" y="1590"/>
                  </a:lnTo>
                  <a:lnTo>
                    <a:pt x="664" y="1597"/>
                  </a:lnTo>
                  <a:lnTo>
                    <a:pt x="664" y="1602"/>
                  </a:lnTo>
                  <a:lnTo>
                    <a:pt x="665" y="1606"/>
                  </a:lnTo>
                  <a:lnTo>
                    <a:pt x="670" y="1610"/>
                  </a:lnTo>
                  <a:lnTo>
                    <a:pt x="676" y="1611"/>
                  </a:lnTo>
                  <a:lnTo>
                    <a:pt x="676" y="1611"/>
                  </a:lnTo>
                  <a:lnTo>
                    <a:pt x="690" y="1614"/>
                  </a:lnTo>
                  <a:lnTo>
                    <a:pt x="703" y="1615"/>
                  </a:lnTo>
                  <a:lnTo>
                    <a:pt x="715" y="1615"/>
                  </a:lnTo>
                  <a:lnTo>
                    <a:pt x="723" y="1614"/>
                  </a:lnTo>
                  <a:lnTo>
                    <a:pt x="732" y="1611"/>
                  </a:lnTo>
                  <a:lnTo>
                    <a:pt x="732" y="1611"/>
                  </a:lnTo>
                  <a:lnTo>
                    <a:pt x="752" y="1606"/>
                  </a:lnTo>
                  <a:lnTo>
                    <a:pt x="773" y="1602"/>
                  </a:lnTo>
                  <a:lnTo>
                    <a:pt x="791" y="1597"/>
                  </a:lnTo>
                  <a:lnTo>
                    <a:pt x="797" y="1595"/>
                  </a:lnTo>
                  <a:lnTo>
                    <a:pt x="802" y="1591"/>
                  </a:lnTo>
                  <a:lnTo>
                    <a:pt x="802" y="1591"/>
                  </a:lnTo>
                  <a:lnTo>
                    <a:pt x="809" y="1582"/>
                  </a:lnTo>
                  <a:lnTo>
                    <a:pt x="815" y="1573"/>
                  </a:lnTo>
                  <a:lnTo>
                    <a:pt x="820" y="1563"/>
                  </a:lnTo>
                  <a:lnTo>
                    <a:pt x="823" y="1551"/>
                  </a:lnTo>
                  <a:lnTo>
                    <a:pt x="823" y="1551"/>
                  </a:lnTo>
                  <a:lnTo>
                    <a:pt x="823" y="1537"/>
                  </a:lnTo>
                  <a:lnTo>
                    <a:pt x="820" y="1523"/>
                  </a:lnTo>
                  <a:lnTo>
                    <a:pt x="818" y="1505"/>
                  </a:lnTo>
                  <a:lnTo>
                    <a:pt x="818" y="1505"/>
                  </a:lnTo>
                  <a:lnTo>
                    <a:pt x="818" y="1504"/>
                  </a:lnTo>
                  <a:lnTo>
                    <a:pt x="816" y="1503"/>
                  </a:lnTo>
                  <a:lnTo>
                    <a:pt x="815" y="1500"/>
                  </a:lnTo>
                  <a:lnTo>
                    <a:pt x="812" y="1495"/>
                  </a:lnTo>
                  <a:lnTo>
                    <a:pt x="812" y="1495"/>
                  </a:lnTo>
                  <a:lnTo>
                    <a:pt x="809" y="1477"/>
                  </a:lnTo>
                  <a:lnTo>
                    <a:pt x="807" y="1470"/>
                  </a:lnTo>
                  <a:lnTo>
                    <a:pt x="807" y="1465"/>
                  </a:lnTo>
                  <a:lnTo>
                    <a:pt x="807" y="1465"/>
                  </a:lnTo>
                  <a:lnTo>
                    <a:pt x="809" y="1460"/>
                  </a:lnTo>
                  <a:lnTo>
                    <a:pt x="810" y="1453"/>
                  </a:lnTo>
                  <a:lnTo>
                    <a:pt x="809" y="1447"/>
                  </a:lnTo>
                  <a:lnTo>
                    <a:pt x="809" y="1446"/>
                  </a:lnTo>
                  <a:lnTo>
                    <a:pt x="807" y="1445"/>
                  </a:lnTo>
                  <a:lnTo>
                    <a:pt x="797" y="1445"/>
                  </a:lnTo>
                  <a:lnTo>
                    <a:pt x="797" y="1445"/>
                  </a:lnTo>
                  <a:lnTo>
                    <a:pt x="797" y="1445"/>
                  </a:lnTo>
                  <a:lnTo>
                    <a:pt x="797" y="1438"/>
                  </a:lnTo>
                  <a:lnTo>
                    <a:pt x="799" y="1417"/>
                  </a:lnTo>
                  <a:lnTo>
                    <a:pt x="802" y="1374"/>
                  </a:lnTo>
                  <a:lnTo>
                    <a:pt x="802" y="1374"/>
                  </a:lnTo>
                  <a:lnTo>
                    <a:pt x="805" y="1346"/>
                  </a:lnTo>
                  <a:lnTo>
                    <a:pt x="805" y="1322"/>
                  </a:lnTo>
                  <a:lnTo>
                    <a:pt x="805" y="1301"/>
                  </a:lnTo>
                  <a:lnTo>
                    <a:pt x="804" y="1280"/>
                  </a:lnTo>
                  <a:lnTo>
                    <a:pt x="801" y="1263"/>
                  </a:lnTo>
                  <a:lnTo>
                    <a:pt x="799" y="1246"/>
                  </a:lnTo>
                  <a:lnTo>
                    <a:pt x="792" y="1217"/>
                  </a:lnTo>
                  <a:lnTo>
                    <a:pt x="792" y="1217"/>
                  </a:lnTo>
                  <a:lnTo>
                    <a:pt x="784" y="1184"/>
                  </a:lnTo>
                  <a:lnTo>
                    <a:pt x="772" y="1153"/>
                  </a:lnTo>
                  <a:lnTo>
                    <a:pt x="772" y="1153"/>
                  </a:lnTo>
                  <a:lnTo>
                    <a:pt x="781" y="1147"/>
                  </a:lnTo>
                  <a:lnTo>
                    <a:pt x="789" y="1139"/>
                  </a:lnTo>
                  <a:lnTo>
                    <a:pt x="801" y="1126"/>
                  </a:lnTo>
                  <a:lnTo>
                    <a:pt x="810" y="1115"/>
                  </a:lnTo>
                  <a:lnTo>
                    <a:pt x="812" y="1111"/>
                  </a:lnTo>
                  <a:lnTo>
                    <a:pt x="812" y="1111"/>
                  </a:lnTo>
                  <a:lnTo>
                    <a:pt x="811" y="1095"/>
                  </a:lnTo>
                  <a:lnTo>
                    <a:pt x="810" y="1080"/>
                  </a:lnTo>
                  <a:lnTo>
                    <a:pt x="807" y="1066"/>
                  </a:lnTo>
                  <a:lnTo>
                    <a:pt x="807" y="1066"/>
                  </a:lnTo>
                  <a:lnTo>
                    <a:pt x="791" y="981"/>
                  </a:lnTo>
                  <a:lnTo>
                    <a:pt x="777" y="909"/>
                  </a:lnTo>
                  <a:lnTo>
                    <a:pt x="818" y="899"/>
                  </a:lnTo>
                  <a:lnTo>
                    <a:pt x="818" y="899"/>
                  </a:lnTo>
                  <a:lnTo>
                    <a:pt x="820" y="894"/>
                  </a:lnTo>
                  <a:lnTo>
                    <a:pt x="821" y="889"/>
                  </a:lnTo>
                  <a:lnTo>
                    <a:pt x="823" y="884"/>
                  </a:lnTo>
                  <a:lnTo>
                    <a:pt x="823" y="884"/>
                  </a:lnTo>
                  <a:lnTo>
                    <a:pt x="823" y="870"/>
                  </a:lnTo>
                  <a:lnTo>
                    <a:pt x="823" y="859"/>
                  </a:lnTo>
                  <a:lnTo>
                    <a:pt x="823" y="859"/>
                  </a:lnTo>
                  <a:lnTo>
                    <a:pt x="819" y="816"/>
                  </a:lnTo>
                  <a:lnTo>
                    <a:pt x="810" y="726"/>
                  </a:lnTo>
                  <a:lnTo>
                    <a:pt x="797" y="596"/>
                  </a:lnTo>
                  <a:lnTo>
                    <a:pt x="797" y="596"/>
                  </a:lnTo>
                  <a:lnTo>
                    <a:pt x="814" y="604"/>
                  </a:lnTo>
                  <a:lnTo>
                    <a:pt x="826" y="610"/>
                  </a:lnTo>
                  <a:lnTo>
                    <a:pt x="830" y="611"/>
                  </a:lnTo>
                  <a:lnTo>
                    <a:pt x="833" y="611"/>
                  </a:lnTo>
                  <a:lnTo>
                    <a:pt x="833" y="611"/>
                  </a:lnTo>
                  <a:lnTo>
                    <a:pt x="834" y="609"/>
                  </a:lnTo>
                  <a:lnTo>
                    <a:pt x="834" y="604"/>
                  </a:lnTo>
                  <a:lnTo>
                    <a:pt x="833" y="596"/>
                  </a:lnTo>
                  <a:lnTo>
                    <a:pt x="833" y="596"/>
                  </a:lnTo>
                  <a:lnTo>
                    <a:pt x="838" y="596"/>
                  </a:lnTo>
                  <a:lnTo>
                    <a:pt x="843" y="596"/>
                  </a:lnTo>
                  <a:lnTo>
                    <a:pt x="843" y="596"/>
                  </a:lnTo>
                  <a:lnTo>
                    <a:pt x="839" y="591"/>
                  </a:lnTo>
                  <a:lnTo>
                    <a:pt x="836" y="587"/>
                  </a:lnTo>
                  <a:lnTo>
                    <a:pt x="836" y="586"/>
                  </a:lnTo>
                  <a:lnTo>
                    <a:pt x="838" y="586"/>
                  </a:lnTo>
                  <a:lnTo>
                    <a:pt x="838" y="586"/>
                  </a:lnTo>
                  <a:lnTo>
                    <a:pt x="845" y="587"/>
                  </a:lnTo>
                  <a:lnTo>
                    <a:pt x="848" y="587"/>
                  </a:lnTo>
                  <a:lnTo>
                    <a:pt x="848" y="587"/>
                  </a:lnTo>
                  <a:lnTo>
                    <a:pt x="848" y="586"/>
                  </a:lnTo>
                  <a:lnTo>
                    <a:pt x="848" y="586"/>
                  </a:lnTo>
                  <a:lnTo>
                    <a:pt x="847" y="581"/>
                  </a:lnTo>
                  <a:lnTo>
                    <a:pt x="844" y="577"/>
                  </a:lnTo>
                  <a:lnTo>
                    <a:pt x="838" y="571"/>
                  </a:lnTo>
                  <a:lnTo>
                    <a:pt x="838" y="571"/>
                  </a:lnTo>
                  <a:lnTo>
                    <a:pt x="828" y="561"/>
                  </a:lnTo>
                  <a:lnTo>
                    <a:pt x="828" y="561"/>
                  </a:lnTo>
                  <a:lnTo>
                    <a:pt x="841" y="552"/>
                  </a:lnTo>
                  <a:lnTo>
                    <a:pt x="858" y="540"/>
                  </a:lnTo>
                  <a:lnTo>
                    <a:pt x="858" y="540"/>
                  </a:lnTo>
                  <a:lnTo>
                    <a:pt x="868" y="529"/>
                  </a:lnTo>
                  <a:lnTo>
                    <a:pt x="872" y="521"/>
                  </a:lnTo>
                  <a:lnTo>
                    <a:pt x="873" y="518"/>
                  </a:lnTo>
                  <a:lnTo>
                    <a:pt x="873" y="515"/>
                  </a:lnTo>
                  <a:lnTo>
                    <a:pt x="873" y="515"/>
                  </a:lnTo>
                  <a:lnTo>
                    <a:pt x="873" y="511"/>
                  </a:lnTo>
                  <a:lnTo>
                    <a:pt x="876" y="508"/>
                  </a:lnTo>
                  <a:lnTo>
                    <a:pt x="881" y="497"/>
                  </a:lnTo>
                  <a:lnTo>
                    <a:pt x="888" y="485"/>
                  </a:lnTo>
                  <a:lnTo>
                    <a:pt x="923" y="495"/>
                  </a:lnTo>
                  <a:lnTo>
                    <a:pt x="923" y="495"/>
                  </a:lnTo>
                  <a:lnTo>
                    <a:pt x="954" y="391"/>
                  </a:lnTo>
                  <a:lnTo>
                    <a:pt x="975" y="316"/>
                  </a:lnTo>
                  <a:lnTo>
                    <a:pt x="981" y="288"/>
                  </a:lnTo>
                  <a:lnTo>
                    <a:pt x="984" y="279"/>
                  </a:lnTo>
                  <a:lnTo>
                    <a:pt x="984" y="273"/>
                  </a:lnTo>
                  <a:lnTo>
                    <a:pt x="984" y="273"/>
                  </a:lnTo>
                  <a:lnTo>
                    <a:pt x="981" y="259"/>
                  </a:lnTo>
                  <a:lnTo>
                    <a:pt x="979" y="247"/>
                  </a:lnTo>
                  <a:lnTo>
                    <a:pt x="976" y="240"/>
                  </a:lnTo>
                  <a:lnTo>
                    <a:pt x="974" y="237"/>
                  </a:lnTo>
                  <a:lnTo>
                    <a:pt x="974" y="237"/>
                  </a:lnTo>
                  <a:lnTo>
                    <a:pt x="950" y="225"/>
                  </a:lnTo>
                  <a:lnTo>
                    <a:pt x="913" y="207"/>
                  </a:lnTo>
                  <a:lnTo>
                    <a:pt x="913" y="207"/>
                  </a:lnTo>
                  <a:lnTo>
                    <a:pt x="898" y="201"/>
                  </a:lnTo>
                  <a:lnTo>
                    <a:pt x="883" y="196"/>
                  </a:lnTo>
                  <a:lnTo>
                    <a:pt x="869" y="192"/>
                  </a:lnTo>
                  <a:lnTo>
                    <a:pt x="858" y="187"/>
                  </a:lnTo>
                  <a:lnTo>
                    <a:pt x="858" y="187"/>
                  </a:lnTo>
                  <a:lnTo>
                    <a:pt x="843" y="180"/>
                  </a:lnTo>
                  <a:lnTo>
                    <a:pt x="823" y="172"/>
                  </a:lnTo>
                  <a:lnTo>
                    <a:pt x="823" y="172"/>
                  </a:lnTo>
                  <a:lnTo>
                    <a:pt x="805" y="164"/>
                  </a:lnTo>
                  <a:lnTo>
                    <a:pt x="786" y="156"/>
                  </a:lnTo>
                  <a:lnTo>
                    <a:pt x="767" y="150"/>
                  </a:lnTo>
                  <a:lnTo>
                    <a:pt x="752" y="146"/>
                  </a:lnTo>
                  <a:lnTo>
                    <a:pt x="752" y="146"/>
                  </a:lnTo>
                  <a:lnTo>
                    <a:pt x="742" y="144"/>
                  </a:lnTo>
                  <a:lnTo>
                    <a:pt x="733" y="140"/>
                  </a:lnTo>
                  <a:lnTo>
                    <a:pt x="724" y="139"/>
                  </a:lnTo>
                  <a:lnTo>
                    <a:pt x="720" y="140"/>
                  </a:lnTo>
                  <a:lnTo>
                    <a:pt x="717" y="141"/>
                  </a:lnTo>
                  <a:lnTo>
                    <a:pt x="717" y="141"/>
                  </a:lnTo>
                  <a:lnTo>
                    <a:pt x="691" y="155"/>
                  </a:lnTo>
                  <a:lnTo>
                    <a:pt x="679" y="162"/>
                  </a:lnTo>
                  <a:lnTo>
                    <a:pt x="671" y="167"/>
                  </a:lnTo>
                  <a:lnTo>
                    <a:pt x="671" y="167"/>
                  </a:lnTo>
                  <a:lnTo>
                    <a:pt x="665" y="172"/>
                  </a:lnTo>
                  <a:lnTo>
                    <a:pt x="656" y="180"/>
                  </a:lnTo>
                  <a:lnTo>
                    <a:pt x="651" y="183"/>
                  </a:lnTo>
                  <a:lnTo>
                    <a:pt x="646" y="186"/>
                  </a:lnTo>
                  <a:lnTo>
                    <a:pt x="642" y="184"/>
                  </a:lnTo>
                  <a:lnTo>
                    <a:pt x="642" y="184"/>
                  </a:lnTo>
                  <a:lnTo>
                    <a:pt x="641" y="182"/>
                  </a:lnTo>
                  <a:lnTo>
                    <a:pt x="641" y="182"/>
                  </a:lnTo>
                  <a:close/>
                  <a:moveTo>
                    <a:pt x="647" y="1167"/>
                  </a:moveTo>
                  <a:lnTo>
                    <a:pt x="656" y="1167"/>
                  </a:lnTo>
                  <a:lnTo>
                    <a:pt x="656" y="1167"/>
                  </a:lnTo>
                  <a:lnTo>
                    <a:pt x="665" y="1167"/>
                  </a:lnTo>
                  <a:lnTo>
                    <a:pt x="665" y="1167"/>
                  </a:lnTo>
                  <a:lnTo>
                    <a:pt x="674" y="1184"/>
                  </a:lnTo>
                  <a:lnTo>
                    <a:pt x="681" y="1197"/>
                  </a:lnTo>
                  <a:lnTo>
                    <a:pt x="681" y="1197"/>
                  </a:lnTo>
                  <a:lnTo>
                    <a:pt x="691" y="1213"/>
                  </a:lnTo>
                  <a:lnTo>
                    <a:pt x="704" y="1241"/>
                  </a:lnTo>
                  <a:lnTo>
                    <a:pt x="718" y="1273"/>
                  </a:lnTo>
                  <a:lnTo>
                    <a:pt x="723" y="1288"/>
                  </a:lnTo>
                  <a:lnTo>
                    <a:pt x="727" y="1303"/>
                  </a:lnTo>
                  <a:lnTo>
                    <a:pt x="727" y="1303"/>
                  </a:lnTo>
                  <a:lnTo>
                    <a:pt x="729" y="1320"/>
                  </a:lnTo>
                  <a:lnTo>
                    <a:pt x="731" y="1341"/>
                  </a:lnTo>
                  <a:lnTo>
                    <a:pt x="732" y="1385"/>
                  </a:lnTo>
                  <a:lnTo>
                    <a:pt x="732" y="1439"/>
                  </a:lnTo>
                  <a:lnTo>
                    <a:pt x="732" y="1439"/>
                  </a:lnTo>
                  <a:lnTo>
                    <a:pt x="727" y="1414"/>
                  </a:lnTo>
                  <a:lnTo>
                    <a:pt x="717" y="1369"/>
                  </a:lnTo>
                  <a:lnTo>
                    <a:pt x="717" y="1369"/>
                  </a:lnTo>
                  <a:lnTo>
                    <a:pt x="708" y="1327"/>
                  </a:lnTo>
                  <a:lnTo>
                    <a:pt x="697" y="1283"/>
                  </a:lnTo>
                  <a:lnTo>
                    <a:pt x="697" y="1283"/>
                  </a:lnTo>
                  <a:lnTo>
                    <a:pt x="690" y="1260"/>
                  </a:lnTo>
                  <a:lnTo>
                    <a:pt x="681" y="1237"/>
                  </a:lnTo>
                  <a:lnTo>
                    <a:pt x="673" y="1220"/>
                  </a:lnTo>
                  <a:lnTo>
                    <a:pt x="666" y="1207"/>
                  </a:lnTo>
                  <a:lnTo>
                    <a:pt x="666" y="1207"/>
                  </a:lnTo>
                  <a:lnTo>
                    <a:pt x="661" y="1198"/>
                  </a:lnTo>
                  <a:lnTo>
                    <a:pt x="656" y="1188"/>
                  </a:lnTo>
                  <a:lnTo>
                    <a:pt x="651" y="1177"/>
                  </a:lnTo>
                  <a:lnTo>
                    <a:pt x="647" y="1167"/>
                  </a:lnTo>
                  <a:close/>
                  <a:moveTo>
                    <a:pt x="818" y="293"/>
                  </a:moveTo>
                  <a:lnTo>
                    <a:pt x="818" y="293"/>
                  </a:lnTo>
                  <a:lnTo>
                    <a:pt x="826" y="297"/>
                  </a:lnTo>
                  <a:lnTo>
                    <a:pt x="845" y="303"/>
                  </a:lnTo>
                  <a:lnTo>
                    <a:pt x="873" y="313"/>
                  </a:lnTo>
                  <a:lnTo>
                    <a:pt x="838" y="444"/>
                  </a:lnTo>
                  <a:lnTo>
                    <a:pt x="848" y="454"/>
                  </a:lnTo>
                  <a:lnTo>
                    <a:pt x="838" y="465"/>
                  </a:lnTo>
                  <a:lnTo>
                    <a:pt x="818" y="480"/>
                  </a:lnTo>
                  <a:lnTo>
                    <a:pt x="818" y="480"/>
                  </a:lnTo>
                  <a:lnTo>
                    <a:pt x="809" y="468"/>
                  </a:lnTo>
                  <a:lnTo>
                    <a:pt x="801" y="461"/>
                  </a:lnTo>
                  <a:lnTo>
                    <a:pt x="797" y="454"/>
                  </a:lnTo>
                  <a:lnTo>
                    <a:pt x="797" y="454"/>
                  </a:lnTo>
                  <a:lnTo>
                    <a:pt x="797" y="446"/>
                  </a:lnTo>
                  <a:lnTo>
                    <a:pt x="800" y="427"/>
                  </a:lnTo>
                  <a:lnTo>
                    <a:pt x="806" y="371"/>
                  </a:lnTo>
                  <a:lnTo>
                    <a:pt x="814" y="317"/>
                  </a:lnTo>
                  <a:lnTo>
                    <a:pt x="818" y="293"/>
                  </a:lnTo>
                  <a:lnTo>
                    <a:pt x="818" y="293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24">
              <a:extLst>
                <a:ext uri="{FF2B5EF4-FFF2-40B4-BE49-F238E27FC236}">
                  <a16:creationId xmlns:a16="http://schemas.microsoft.com/office/drawing/2014/main" id="{091B892C-F220-C9D8-BD4B-5CCDE68D2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791" y="1338771"/>
              <a:ext cx="160338" cy="528638"/>
            </a:xfrm>
            <a:custGeom>
              <a:avLst/>
              <a:gdLst>
                <a:gd name="T0" fmla="*/ 31 w 101"/>
                <a:gd name="T1" fmla="*/ 10 h 333"/>
                <a:gd name="T2" fmla="*/ 31 w 101"/>
                <a:gd name="T3" fmla="*/ 10 h 333"/>
                <a:gd name="T4" fmla="*/ 28 w 101"/>
                <a:gd name="T5" fmla="*/ 13 h 333"/>
                <a:gd name="T6" fmla="*/ 26 w 101"/>
                <a:gd name="T7" fmla="*/ 16 h 333"/>
                <a:gd name="T8" fmla="*/ 21 w 101"/>
                <a:gd name="T9" fmla="*/ 20 h 333"/>
                <a:gd name="T10" fmla="*/ 21 w 101"/>
                <a:gd name="T11" fmla="*/ 20 h 333"/>
                <a:gd name="T12" fmla="*/ 14 w 101"/>
                <a:gd name="T13" fmla="*/ 22 h 333"/>
                <a:gd name="T14" fmla="*/ 8 w 101"/>
                <a:gd name="T15" fmla="*/ 24 h 333"/>
                <a:gd name="T16" fmla="*/ 0 w 101"/>
                <a:gd name="T17" fmla="*/ 25 h 333"/>
                <a:gd name="T18" fmla="*/ 0 w 101"/>
                <a:gd name="T19" fmla="*/ 25 h 333"/>
                <a:gd name="T20" fmla="*/ 2 w 101"/>
                <a:gd name="T21" fmla="*/ 35 h 333"/>
                <a:gd name="T22" fmla="*/ 4 w 101"/>
                <a:gd name="T23" fmla="*/ 42 h 333"/>
                <a:gd name="T24" fmla="*/ 4 w 101"/>
                <a:gd name="T25" fmla="*/ 45 h 333"/>
                <a:gd name="T26" fmla="*/ 5 w 101"/>
                <a:gd name="T27" fmla="*/ 45 h 333"/>
                <a:gd name="T28" fmla="*/ 5 w 101"/>
                <a:gd name="T29" fmla="*/ 45 h 333"/>
                <a:gd name="T30" fmla="*/ 7 w 101"/>
                <a:gd name="T31" fmla="*/ 45 h 333"/>
                <a:gd name="T32" fmla="*/ 7 w 101"/>
                <a:gd name="T33" fmla="*/ 46 h 333"/>
                <a:gd name="T34" fmla="*/ 9 w 101"/>
                <a:gd name="T35" fmla="*/ 50 h 333"/>
                <a:gd name="T36" fmla="*/ 10 w 101"/>
                <a:gd name="T37" fmla="*/ 55 h 333"/>
                <a:gd name="T38" fmla="*/ 21 w 101"/>
                <a:gd name="T39" fmla="*/ 70 h 333"/>
                <a:gd name="T40" fmla="*/ 21 w 101"/>
                <a:gd name="T41" fmla="*/ 70 h 333"/>
                <a:gd name="T42" fmla="*/ 22 w 101"/>
                <a:gd name="T43" fmla="*/ 74 h 333"/>
                <a:gd name="T44" fmla="*/ 27 w 101"/>
                <a:gd name="T45" fmla="*/ 88 h 333"/>
                <a:gd name="T46" fmla="*/ 32 w 101"/>
                <a:gd name="T47" fmla="*/ 109 h 333"/>
                <a:gd name="T48" fmla="*/ 34 w 101"/>
                <a:gd name="T49" fmla="*/ 125 h 333"/>
                <a:gd name="T50" fmla="*/ 36 w 101"/>
                <a:gd name="T51" fmla="*/ 141 h 333"/>
                <a:gd name="T52" fmla="*/ 36 w 101"/>
                <a:gd name="T53" fmla="*/ 141 h 333"/>
                <a:gd name="T54" fmla="*/ 38 w 101"/>
                <a:gd name="T55" fmla="*/ 184 h 333"/>
                <a:gd name="T56" fmla="*/ 38 w 101"/>
                <a:gd name="T57" fmla="*/ 232 h 333"/>
                <a:gd name="T58" fmla="*/ 38 w 101"/>
                <a:gd name="T59" fmla="*/ 272 h 333"/>
                <a:gd name="T60" fmla="*/ 37 w 101"/>
                <a:gd name="T61" fmla="*/ 286 h 333"/>
                <a:gd name="T62" fmla="*/ 36 w 101"/>
                <a:gd name="T63" fmla="*/ 293 h 333"/>
                <a:gd name="T64" fmla="*/ 36 w 101"/>
                <a:gd name="T65" fmla="*/ 293 h 333"/>
                <a:gd name="T66" fmla="*/ 36 w 101"/>
                <a:gd name="T67" fmla="*/ 296 h 333"/>
                <a:gd name="T68" fmla="*/ 38 w 101"/>
                <a:gd name="T69" fmla="*/ 301 h 333"/>
                <a:gd name="T70" fmla="*/ 47 w 101"/>
                <a:gd name="T71" fmla="*/ 314 h 333"/>
                <a:gd name="T72" fmla="*/ 57 w 101"/>
                <a:gd name="T73" fmla="*/ 327 h 333"/>
                <a:gd name="T74" fmla="*/ 60 w 101"/>
                <a:gd name="T75" fmla="*/ 330 h 333"/>
                <a:gd name="T76" fmla="*/ 61 w 101"/>
                <a:gd name="T77" fmla="*/ 333 h 333"/>
                <a:gd name="T78" fmla="*/ 61 w 101"/>
                <a:gd name="T79" fmla="*/ 333 h 333"/>
                <a:gd name="T80" fmla="*/ 81 w 101"/>
                <a:gd name="T81" fmla="*/ 309 h 333"/>
                <a:gd name="T82" fmla="*/ 101 w 101"/>
                <a:gd name="T83" fmla="*/ 282 h 333"/>
                <a:gd name="T84" fmla="*/ 101 w 101"/>
                <a:gd name="T85" fmla="*/ 282 h 333"/>
                <a:gd name="T86" fmla="*/ 100 w 101"/>
                <a:gd name="T87" fmla="*/ 227 h 333"/>
                <a:gd name="T88" fmla="*/ 96 w 101"/>
                <a:gd name="T89" fmla="*/ 181 h 333"/>
                <a:gd name="T90" fmla="*/ 94 w 101"/>
                <a:gd name="T91" fmla="*/ 161 h 333"/>
                <a:gd name="T92" fmla="*/ 91 w 101"/>
                <a:gd name="T93" fmla="*/ 146 h 333"/>
                <a:gd name="T94" fmla="*/ 91 w 101"/>
                <a:gd name="T95" fmla="*/ 146 h 333"/>
                <a:gd name="T96" fmla="*/ 86 w 101"/>
                <a:gd name="T97" fmla="*/ 132 h 333"/>
                <a:gd name="T98" fmla="*/ 79 w 101"/>
                <a:gd name="T99" fmla="*/ 116 h 333"/>
                <a:gd name="T100" fmla="*/ 60 w 101"/>
                <a:gd name="T101" fmla="*/ 80 h 333"/>
                <a:gd name="T102" fmla="*/ 43 w 101"/>
                <a:gd name="T103" fmla="*/ 51 h 333"/>
                <a:gd name="T104" fmla="*/ 36 w 101"/>
                <a:gd name="T105" fmla="*/ 40 h 333"/>
                <a:gd name="T106" fmla="*/ 51 w 101"/>
                <a:gd name="T107" fmla="*/ 25 h 333"/>
                <a:gd name="T108" fmla="*/ 46 w 101"/>
                <a:gd name="T109" fmla="*/ 0 h 333"/>
                <a:gd name="T110" fmla="*/ 31 w 101"/>
                <a:gd name="T111" fmla="*/ 1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1" h="333">
                  <a:moveTo>
                    <a:pt x="31" y="10"/>
                  </a:moveTo>
                  <a:lnTo>
                    <a:pt x="31" y="10"/>
                  </a:lnTo>
                  <a:lnTo>
                    <a:pt x="28" y="13"/>
                  </a:lnTo>
                  <a:lnTo>
                    <a:pt x="26" y="16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14" y="22"/>
                  </a:lnTo>
                  <a:lnTo>
                    <a:pt x="8" y="24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2" y="35"/>
                  </a:lnTo>
                  <a:lnTo>
                    <a:pt x="4" y="42"/>
                  </a:lnTo>
                  <a:lnTo>
                    <a:pt x="4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7" y="45"/>
                  </a:lnTo>
                  <a:lnTo>
                    <a:pt x="7" y="46"/>
                  </a:lnTo>
                  <a:lnTo>
                    <a:pt x="9" y="50"/>
                  </a:lnTo>
                  <a:lnTo>
                    <a:pt x="10" y="55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2" y="74"/>
                  </a:lnTo>
                  <a:lnTo>
                    <a:pt x="27" y="88"/>
                  </a:lnTo>
                  <a:lnTo>
                    <a:pt x="32" y="109"/>
                  </a:lnTo>
                  <a:lnTo>
                    <a:pt x="34" y="125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8" y="184"/>
                  </a:lnTo>
                  <a:lnTo>
                    <a:pt x="38" y="232"/>
                  </a:lnTo>
                  <a:lnTo>
                    <a:pt x="38" y="272"/>
                  </a:lnTo>
                  <a:lnTo>
                    <a:pt x="37" y="286"/>
                  </a:lnTo>
                  <a:lnTo>
                    <a:pt x="36" y="293"/>
                  </a:lnTo>
                  <a:lnTo>
                    <a:pt x="36" y="293"/>
                  </a:lnTo>
                  <a:lnTo>
                    <a:pt x="36" y="296"/>
                  </a:lnTo>
                  <a:lnTo>
                    <a:pt x="38" y="301"/>
                  </a:lnTo>
                  <a:lnTo>
                    <a:pt x="47" y="314"/>
                  </a:lnTo>
                  <a:lnTo>
                    <a:pt x="57" y="327"/>
                  </a:lnTo>
                  <a:lnTo>
                    <a:pt x="60" y="330"/>
                  </a:lnTo>
                  <a:lnTo>
                    <a:pt x="61" y="333"/>
                  </a:lnTo>
                  <a:lnTo>
                    <a:pt x="61" y="333"/>
                  </a:lnTo>
                  <a:lnTo>
                    <a:pt x="81" y="309"/>
                  </a:lnTo>
                  <a:lnTo>
                    <a:pt x="101" y="282"/>
                  </a:lnTo>
                  <a:lnTo>
                    <a:pt x="101" y="282"/>
                  </a:lnTo>
                  <a:lnTo>
                    <a:pt x="100" y="227"/>
                  </a:lnTo>
                  <a:lnTo>
                    <a:pt x="96" y="181"/>
                  </a:lnTo>
                  <a:lnTo>
                    <a:pt x="94" y="161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86" y="132"/>
                  </a:lnTo>
                  <a:lnTo>
                    <a:pt x="79" y="116"/>
                  </a:lnTo>
                  <a:lnTo>
                    <a:pt x="60" y="80"/>
                  </a:lnTo>
                  <a:lnTo>
                    <a:pt x="43" y="51"/>
                  </a:lnTo>
                  <a:lnTo>
                    <a:pt x="36" y="40"/>
                  </a:lnTo>
                  <a:lnTo>
                    <a:pt x="51" y="25"/>
                  </a:lnTo>
                  <a:lnTo>
                    <a:pt x="46" y="0"/>
                  </a:lnTo>
                  <a:lnTo>
                    <a:pt x="31" y="1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2853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990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pptxj62_ブレザーの女子高生のシルエット</dc:title>
  <dc:subject>pptxj62_ブレザーの女子高生のシルエット</dc:subject>
  <dc:creator>でじけろお</dc:creator>
  <cp:revision>1</cp:revision>
  <dcterms:created xsi:type="dcterms:W3CDTF">2018-05-20T00:31:01Z</dcterms:created>
  <dcterms:modified xsi:type="dcterms:W3CDTF">2022-05-07T09:23:12Z</dcterms:modified>
  <cp:version>1</cp:version>
</cp:coreProperties>
</file>